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7"/>
  </p:notesMasterIdLst>
  <p:sldIdLst>
    <p:sldId id="256" r:id="rId2"/>
    <p:sldId id="277" r:id="rId3"/>
    <p:sldId id="258" r:id="rId4"/>
    <p:sldId id="261" r:id="rId5"/>
    <p:sldId id="307" r:id="rId6"/>
    <p:sldId id="276" r:id="rId7"/>
    <p:sldId id="262" r:id="rId8"/>
    <p:sldId id="265" r:id="rId9"/>
    <p:sldId id="259" r:id="rId10"/>
    <p:sldId id="270" r:id="rId11"/>
    <p:sldId id="279" r:id="rId12"/>
    <p:sldId id="272" r:id="rId13"/>
    <p:sldId id="278" r:id="rId14"/>
    <p:sldId id="306" r:id="rId15"/>
    <p:sldId id="287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01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2D0955E-D279-4EB2-935B-BD4690F9E410}">
  <a:tblStyle styleId="{32D0955E-D279-4EB2-935B-BD4690F9E41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7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1929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ed9c6d4389_0_5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ed9c6d4389_0_5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13960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Google Shape;1494;gedba893947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5" name="Google Shape;1495;gedba893947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9584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Google Shape;1150;ged9c6d4389_0_9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1" name="Google Shape;1151;ged9c6d4389_0_9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74241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Google Shape;1484;gedba893947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5" name="Google Shape;1485;gedba893947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11647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5" name="Google Shape;2475;gedba893947_0_4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6" name="Google Shape;2476;gedba893947_0_4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0317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6" name="Google Shape;1916;gedba893947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7" name="Google Shape;1917;gedba893947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739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Google Shape;1413;gedba893947_0_7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4" name="Google Shape;1414;gedba893947_0_7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660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edba893947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edba893947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8244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edba893947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edba893947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0447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Google Shape;1270;gedba893947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1" name="Google Shape;1271;gedba893947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2951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gedba893947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1" name="Google Shape;831;gedba893947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7888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ged9c6d4389_0_9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6" name="Google Shape;916;ged9c6d4389_0_9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9207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edba893947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edba893947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599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ged9c6d4389_0_8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3" name="Google Shape;1063;ged9c6d4389_0_8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4475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7375" y="1519975"/>
            <a:ext cx="5460600" cy="20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Bungee"/>
                <a:ea typeface="Bungee"/>
                <a:cs typeface="Bungee"/>
                <a:sym typeface="Bung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7375" y="3515600"/>
            <a:ext cx="4373100" cy="42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iro"/>
                <a:ea typeface="Cairo"/>
                <a:cs typeface="Cairo"/>
                <a:sym typeface="Cair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74175" y="31986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 rot="-6220424">
            <a:off x="191876" y="474628"/>
            <a:ext cx="602495" cy="353003"/>
            <a:chOff x="-1131628" y="1250953"/>
            <a:chExt cx="695437" cy="407447"/>
          </a:xfrm>
        </p:grpSpPr>
        <p:sp>
          <p:nvSpPr>
            <p:cNvPr id="16" name="Google Shape;16;p2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6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8162851" y="1820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8614099" y="4702903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0" name="Google Shape;230;p18"/>
          <p:cNvGrpSpPr/>
          <p:nvPr/>
        </p:nvGrpSpPr>
        <p:grpSpPr>
          <a:xfrm>
            <a:off x="8550835" y="539488"/>
            <a:ext cx="357775" cy="295791"/>
            <a:chOff x="-783927" y="2108838"/>
            <a:chExt cx="357775" cy="295791"/>
          </a:xfrm>
        </p:grpSpPr>
        <p:sp>
          <p:nvSpPr>
            <p:cNvPr id="231" name="Google Shape;231;p18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8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3" name="Google Shape;233;p18"/>
          <p:cNvGrpSpPr/>
          <p:nvPr/>
        </p:nvGrpSpPr>
        <p:grpSpPr>
          <a:xfrm rot="4467977">
            <a:off x="113783" y="4499639"/>
            <a:ext cx="632709" cy="411772"/>
            <a:chOff x="-6156016" y="2887633"/>
            <a:chExt cx="683789" cy="445016"/>
          </a:xfrm>
        </p:grpSpPr>
        <p:sp>
          <p:nvSpPr>
            <p:cNvPr id="234" name="Google Shape;234;p18"/>
            <p:cNvSpPr/>
            <p:nvPr/>
          </p:nvSpPr>
          <p:spPr>
            <a:xfrm>
              <a:off x="-6156016" y="2887633"/>
              <a:ext cx="683789" cy="445016"/>
            </a:xfrm>
            <a:custGeom>
              <a:avLst/>
              <a:gdLst/>
              <a:ahLst/>
              <a:cxnLst/>
              <a:rect l="l" t="t" r="r" b="b"/>
              <a:pathLst>
                <a:path w="19548" h="12722" extrusionOk="0">
                  <a:moveTo>
                    <a:pt x="15192" y="1"/>
                  </a:moveTo>
                  <a:cubicBezTo>
                    <a:pt x="14649" y="1"/>
                    <a:pt x="14098" y="117"/>
                    <a:pt x="13577" y="364"/>
                  </a:cubicBezTo>
                  <a:lnTo>
                    <a:pt x="2736" y="5435"/>
                  </a:lnTo>
                  <a:cubicBezTo>
                    <a:pt x="834" y="6335"/>
                    <a:pt x="0" y="8604"/>
                    <a:pt x="901" y="10505"/>
                  </a:cubicBezTo>
                  <a:cubicBezTo>
                    <a:pt x="1557" y="11914"/>
                    <a:pt x="2938" y="12721"/>
                    <a:pt x="4374" y="12721"/>
                  </a:cubicBezTo>
                  <a:cubicBezTo>
                    <a:pt x="4910" y="12721"/>
                    <a:pt x="5454" y="12609"/>
                    <a:pt x="5971" y="12373"/>
                  </a:cubicBezTo>
                  <a:lnTo>
                    <a:pt x="16812" y="7269"/>
                  </a:lnTo>
                  <a:cubicBezTo>
                    <a:pt x="18714" y="6402"/>
                    <a:pt x="19548" y="4100"/>
                    <a:pt x="18647" y="2199"/>
                  </a:cubicBezTo>
                  <a:cubicBezTo>
                    <a:pt x="18017" y="819"/>
                    <a:pt x="16632" y="1"/>
                    <a:pt x="15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8"/>
            <p:cNvSpPr/>
            <p:nvPr/>
          </p:nvSpPr>
          <p:spPr>
            <a:xfrm>
              <a:off x="-6156016" y="2989040"/>
              <a:ext cx="397932" cy="343154"/>
            </a:xfrm>
            <a:custGeom>
              <a:avLst/>
              <a:gdLst/>
              <a:ahLst/>
              <a:cxnLst/>
              <a:rect l="l" t="t" r="r" b="b"/>
              <a:pathLst>
                <a:path w="11376" h="9810" extrusionOk="0">
                  <a:moveTo>
                    <a:pt x="8139" y="0"/>
                  </a:moveTo>
                  <a:lnTo>
                    <a:pt x="2736" y="2536"/>
                  </a:lnTo>
                  <a:cubicBezTo>
                    <a:pt x="834" y="3436"/>
                    <a:pt x="0" y="5705"/>
                    <a:pt x="901" y="7606"/>
                  </a:cubicBezTo>
                  <a:cubicBezTo>
                    <a:pt x="1552" y="9004"/>
                    <a:pt x="2916" y="9809"/>
                    <a:pt x="4340" y="9809"/>
                  </a:cubicBezTo>
                  <a:cubicBezTo>
                    <a:pt x="4887" y="9809"/>
                    <a:pt x="5443" y="9691"/>
                    <a:pt x="5971" y="9441"/>
                  </a:cubicBezTo>
                  <a:lnTo>
                    <a:pt x="11375" y="6905"/>
                  </a:lnTo>
                  <a:lnTo>
                    <a:pt x="81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8"/>
            <p:cNvSpPr/>
            <p:nvPr/>
          </p:nvSpPr>
          <p:spPr>
            <a:xfrm>
              <a:off x="-6060345" y="2943356"/>
              <a:ext cx="444596" cy="229084"/>
            </a:xfrm>
            <a:custGeom>
              <a:avLst/>
              <a:gdLst/>
              <a:ahLst/>
              <a:cxnLst/>
              <a:rect l="l" t="t" r="r" b="b"/>
              <a:pathLst>
                <a:path w="12710" h="6549" extrusionOk="0">
                  <a:moveTo>
                    <a:pt x="12036" y="0"/>
                  </a:moveTo>
                  <a:cubicBezTo>
                    <a:pt x="11940" y="0"/>
                    <a:pt x="11840" y="24"/>
                    <a:pt x="11742" y="72"/>
                  </a:cubicBezTo>
                  <a:lnTo>
                    <a:pt x="434" y="5343"/>
                  </a:lnTo>
                  <a:cubicBezTo>
                    <a:pt x="134" y="5509"/>
                    <a:pt x="1" y="5876"/>
                    <a:pt x="134" y="6177"/>
                  </a:cubicBezTo>
                  <a:cubicBezTo>
                    <a:pt x="228" y="6413"/>
                    <a:pt x="457" y="6549"/>
                    <a:pt x="688" y="6549"/>
                  </a:cubicBezTo>
                  <a:cubicBezTo>
                    <a:pt x="784" y="6549"/>
                    <a:pt x="880" y="6526"/>
                    <a:pt x="968" y="6477"/>
                  </a:cubicBezTo>
                  <a:lnTo>
                    <a:pt x="12276" y="1206"/>
                  </a:lnTo>
                  <a:cubicBezTo>
                    <a:pt x="12576" y="1040"/>
                    <a:pt x="12710" y="673"/>
                    <a:pt x="12576" y="372"/>
                  </a:cubicBezTo>
                  <a:cubicBezTo>
                    <a:pt x="12482" y="136"/>
                    <a:pt x="12270" y="0"/>
                    <a:pt x="12036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" name="Google Shape;237;p18"/>
          <p:cNvSpPr/>
          <p:nvPr/>
        </p:nvSpPr>
        <p:spPr>
          <a:xfrm>
            <a:off x="224075" y="27037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6_1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9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19"/>
          <p:cNvSpPr/>
          <p:nvPr/>
        </p:nvSpPr>
        <p:spPr>
          <a:xfrm rot="10800000" flipH="1">
            <a:off x="8162851" y="4835316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9"/>
          <p:cNvSpPr/>
          <p:nvPr/>
        </p:nvSpPr>
        <p:spPr>
          <a:xfrm rot="10800000" flipH="1">
            <a:off x="8614099" y="314497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2" name="Google Shape;242;p19"/>
          <p:cNvGrpSpPr/>
          <p:nvPr/>
        </p:nvGrpSpPr>
        <p:grpSpPr>
          <a:xfrm rot="10800000" flipH="1">
            <a:off x="8550835" y="4412267"/>
            <a:ext cx="357775" cy="295791"/>
            <a:chOff x="-783927" y="2108838"/>
            <a:chExt cx="357775" cy="295791"/>
          </a:xfrm>
        </p:grpSpPr>
        <p:sp>
          <p:nvSpPr>
            <p:cNvPr id="243" name="Google Shape;243;p19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9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" name="Google Shape;245;p19"/>
          <p:cNvGrpSpPr/>
          <p:nvPr/>
        </p:nvGrpSpPr>
        <p:grpSpPr>
          <a:xfrm rot="6332023" flipH="1">
            <a:off x="113783" y="336134"/>
            <a:ext cx="632709" cy="411772"/>
            <a:chOff x="-6156016" y="2887633"/>
            <a:chExt cx="683789" cy="445016"/>
          </a:xfrm>
        </p:grpSpPr>
        <p:sp>
          <p:nvSpPr>
            <p:cNvPr id="246" name="Google Shape;246;p19"/>
            <p:cNvSpPr/>
            <p:nvPr/>
          </p:nvSpPr>
          <p:spPr>
            <a:xfrm>
              <a:off x="-6156016" y="2887633"/>
              <a:ext cx="683789" cy="445016"/>
            </a:xfrm>
            <a:custGeom>
              <a:avLst/>
              <a:gdLst/>
              <a:ahLst/>
              <a:cxnLst/>
              <a:rect l="l" t="t" r="r" b="b"/>
              <a:pathLst>
                <a:path w="19548" h="12722" extrusionOk="0">
                  <a:moveTo>
                    <a:pt x="15192" y="1"/>
                  </a:moveTo>
                  <a:cubicBezTo>
                    <a:pt x="14649" y="1"/>
                    <a:pt x="14098" y="117"/>
                    <a:pt x="13577" y="364"/>
                  </a:cubicBezTo>
                  <a:lnTo>
                    <a:pt x="2736" y="5435"/>
                  </a:lnTo>
                  <a:cubicBezTo>
                    <a:pt x="834" y="6335"/>
                    <a:pt x="0" y="8604"/>
                    <a:pt x="901" y="10505"/>
                  </a:cubicBezTo>
                  <a:cubicBezTo>
                    <a:pt x="1557" y="11914"/>
                    <a:pt x="2938" y="12721"/>
                    <a:pt x="4374" y="12721"/>
                  </a:cubicBezTo>
                  <a:cubicBezTo>
                    <a:pt x="4910" y="12721"/>
                    <a:pt x="5454" y="12609"/>
                    <a:pt x="5971" y="12373"/>
                  </a:cubicBezTo>
                  <a:lnTo>
                    <a:pt x="16812" y="7269"/>
                  </a:lnTo>
                  <a:cubicBezTo>
                    <a:pt x="18714" y="6402"/>
                    <a:pt x="19548" y="4100"/>
                    <a:pt x="18647" y="2199"/>
                  </a:cubicBezTo>
                  <a:cubicBezTo>
                    <a:pt x="18017" y="819"/>
                    <a:pt x="16632" y="1"/>
                    <a:pt x="15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9"/>
            <p:cNvSpPr/>
            <p:nvPr/>
          </p:nvSpPr>
          <p:spPr>
            <a:xfrm>
              <a:off x="-6156016" y="2989040"/>
              <a:ext cx="397932" cy="343154"/>
            </a:xfrm>
            <a:custGeom>
              <a:avLst/>
              <a:gdLst/>
              <a:ahLst/>
              <a:cxnLst/>
              <a:rect l="l" t="t" r="r" b="b"/>
              <a:pathLst>
                <a:path w="11376" h="9810" extrusionOk="0">
                  <a:moveTo>
                    <a:pt x="8139" y="0"/>
                  </a:moveTo>
                  <a:lnTo>
                    <a:pt x="2736" y="2536"/>
                  </a:lnTo>
                  <a:cubicBezTo>
                    <a:pt x="834" y="3436"/>
                    <a:pt x="0" y="5705"/>
                    <a:pt x="901" y="7606"/>
                  </a:cubicBezTo>
                  <a:cubicBezTo>
                    <a:pt x="1552" y="9004"/>
                    <a:pt x="2916" y="9809"/>
                    <a:pt x="4340" y="9809"/>
                  </a:cubicBezTo>
                  <a:cubicBezTo>
                    <a:pt x="4887" y="9809"/>
                    <a:pt x="5443" y="9691"/>
                    <a:pt x="5971" y="9441"/>
                  </a:cubicBezTo>
                  <a:lnTo>
                    <a:pt x="11375" y="6905"/>
                  </a:lnTo>
                  <a:lnTo>
                    <a:pt x="81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9"/>
            <p:cNvSpPr/>
            <p:nvPr/>
          </p:nvSpPr>
          <p:spPr>
            <a:xfrm>
              <a:off x="-6060345" y="2943356"/>
              <a:ext cx="444596" cy="229084"/>
            </a:xfrm>
            <a:custGeom>
              <a:avLst/>
              <a:gdLst/>
              <a:ahLst/>
              <a:cxnLst/>
              <a:rect l="l" t="t" r="r" b="b"/>
              <a:pathLst>
                <a:path w="12710" h="6549" extrusionOk="0">
                  <a:moveTo>
                    <a:pt x="12036" y="0"/>
                  </a:moveTo>
                  <a:cubicBezTo>
                    <a:pt x="11940" y="0"/>
                    <a:pt x="11840" y="24"/>
                    <a:pt x="11742" y="72"/>
                  </a:cubicBezTo>
                  <a:lnTo>
                    <a:pt x="434" y="5343"/>
                  </a:lnTo>
                  <a:cubicBezTo>
                    <a:pt x="134" y="5509"/>
                    <a:pt x="1" y="5876"/>
                    <a:pt x="134" y="6177"/>
                  </a:cubicBezTo>
                  <a:cubicBezTo>
                    <a:pt x="228" y="6413"/>
                    <a:pt x="457" y="6549"/>
                    <a:pt x="688" y="6549"/>
                  </a:cubicBezTo>
                  <a:cubicBezTo>
                    <a:pt x="784" y="6549"/>
                    <a:pt x="880" y="6526"/>
                    <a:pt x="968" y="6477"/>
                  </a:cubicBezTo>
                  <a:lnTo>
                    <a:pt x="12276" y="1206"/>
                  </a:lnTo>
                  <a:cubicBezTo>
                    <a:pt x="12576" y="1040"/>
                    <a:pt x="12710" y="673"/>
                    <a:pt x="12576" y="372"/>
                  </a:cubicBezTo>
                  <a:cubicBezTo>
                    <a:pt x="12482" y="136"/>
                    <a:pt x="12270" y="0"/>
                    <a:pt x="12036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" name="Google Shape;249;p19"/>
          <p:cNvSpPr/>
          <p:nvPr/>
        </p:nvSpPr>
        <p:spPr>
          <a:xfrm rot="10800000" flipH="1">
            <a:off x="224075" y="4746991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0"/>
          <p:cNvSpPr txBox="1">
            <a:spLocks noGrp="1"/>
          </p:cNvSpPr>
          <p:nvPr>
            <p:ph type="title"/>
          </p:nvPr>
        </p:nvSpPr>
        <p:spPr>
          <a:xfrm>
            <a:off x="2076450" y="1189100"/>
            <a:ext cx="63627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 sz="11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20"/>
          <p:cNvSpPr txBox="1">
            <a:spLocks noGrp="1"/>
          </p:cNvSpPr>
          <p:nvPr>
            <p:ph type="subTitle" idx="1"/>
          </p:nvPr>
        </p:nvSpPr>
        <p:spPr>
          <a:xfrm>
            <a:off x="3621450" y="3153500"/>
            <a:ext cx="48177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20"/>
          <p:cNvSpPr/>
          <p:nvPr/>
        </p:nvSpPr>
        <p:spPr>
          <a:xfrm>
            <a:off x="2607696" y="286550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0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0"/>
          <p:cNvSpPr/>
          <p:nvPr/>
        </p:nvSpPr>
        <p:spPr>
          <a:xfrm>
            <a:off x="8439149" y="45254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6" name="Google Shape;256;p20"/>
          <p:cNvGrpSpPr/>
          <p:nvPr/>
        </p:nvGrpSpPr>
        <p:grpSpPr>
          <a:xfrm>
            <a:off x="355460" y="1460025"/>
            <a:ext cx="357775" cy="295791"/>
            <a:chOff x="-783927" y="2108838"/>
            <a:chExt cx="357775" cy="295791"/>
          </a:xfrm>
        </p:grpSpPr>
        <p:sp>
          <p:nvSpPr>
            <p:cNvPr id="257" name="Google Shape;257;p2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12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4"/>
          <p:cNvSpPr txBox="1">
            <a:spLocks noGrp="1"/>
          </p:cNvSpPr>
          <p:nvPr>
            <p:ph type="title"/>
          </p:nvPr>
        </p:nvSpPr>
        <p:spPr>
          <a:xfrm>
            <a:off x="720000" y="1205550"/>
            <a:ext cx="2385300" cy="14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24"/>
          <p:cNvSpPr txBox="1">
            <a:spLocks noGrp="1"/>
          </p:cNvSpPr>
          <p:nvPr>
            <p:ph type="subTitle" idx="1"/>
          </p:nvPr>
        </p:nvSpPr>
        <p:spPr>
          <a:xfrm>
            <a:off x="5777775" y="2800350"/>
            <a:ext cx="2642400" cy="11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24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4"/>
          <p:cNvSpPr/>
          <p:nvPr/>
        </p:nvSpPr>
        <p:spPr>
          <a:xfrm>
            <a:off x="174175" y="31986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4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4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8" name="Google Shape;298;p24"/>
          <p:cNvGrpSpPr/>
          <p:nvPr/>
        </p:nvGrpSpPr>
        <p:grpSpPr>
          <a:xfrm>
            <a:off x="8178110" y="2061900"/>
            <a:ext cx="357775" cy="295791"/>
            <a:chOff x="-783927" y="2108838"/>
            <a:chExt cx="357775" cy="295791"/>
          </a:xfrm>
        </p:grpSpPr>
        <p:sp>
          <p:nvSpPr>
            <p:cNvPr id="299" name="Google Shape;299;p24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4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1"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8"/>
          <p:cNvSpPr txBox="1">
            <a:spLocks noGrp="1"/>
          </p:cNvSpPr>
          <p:nvPr>
            <p:ph type="title"/>
          </p:nvPr>
        </p:nvSpPr>
        <p:spPr>
          <a:xfrm>
            <a:off x="93770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51" name="Google Shape;351;p28"/>
          <p:cNvSpPr txBox="1">
            <a:spLocks noGrp="1"/>
          </p:cNvSpPr>
          <p:nvPr>
            <p:ph type="subTitle" idx="1"/>
          </p:nvPr>
        </p:nvSpPr>
        <p:spPr>
          <a:xfrm>
            <a:off x="937700" y="3560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2" name="Google Shape;352;p28"/>
          <p:cNvSpPr txBox="1">
            <a:spLocks noGrp="1"/>
          </p:cNvSpPr>
          <p:nvPr>
            <p:ph type="title" idx="2"/>
          </p:nvPr>
        </p:nvSpPr>
        <p:spPr>
          <a:xfrm>
            <a:off x="348442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53" name="Google Shape;353;p28"/>
          <p:cNvSpPr txBox="1">
            <a:spLocks noGrp="1"/>
          </p:cNvSpPr>
          <p:nvPr>
            <p:ph type="subTitle" idx="3"/>
          </p:nvPr>
        </p:nvSpPr>
        <p:spPr>
          <a:xfrm>
            <a:off x="3484420" y="3560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4" name="Google Shape;354;p28"/>
          <p:cNvSpPr txBox="1">
            <a:spLocks noGrp="1"/>
          </p:cNvSpPr>
          <p:nvPr>
            <p:ph type="title" idx="4"/>
          </p:nvPr>
        </p:nvSpPr>
        <p:spPr>
          <a:xfrm>
            <a:off x="6031147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55" name="Google Shape;355;p28"/>
          <p:cNvSpPr txBox="1">
            <a:spLocks noGrp="1"/>
          </p:cNvSpPr>
          <p:nvPr>
            <p:ph type="subTitle" idx="5"/>
          </p:nvPr>
        </p:nvSpPr>
        <p:spPr>
          <a:xfrm>
            <a:off x="6031147" y="3560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6" name="Google Shape;356;p28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57" name="Google Shape;357;p28"/>
          <p:cNvSpPr/>
          <p:nvPr/>
        </p:nvSpPr>
        <p:spPr>
          <a:xfrm>
            <a:off x="1389671" y="1878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28"/>
          <p:cNvSpPr/>
          <p:nvPr/>
        </p:nvSpPr>
        <p:spPr>
          <a:xfrm>
            <a:off x="355100" y="309771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28"/>
          <p:cNvSpPr/>
          <p:nvPr/>
        </p:nvSpPr>
        <p:spPr>
          <a:xfrm>
            <a:off x="8627101" y="11367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28"/>
          <p:cNvSpPr/>
          <p:nvPr/>
        </p:nvSpPr>
        <p:spPr>
          <a:xfrm>
            <a:off x="8318911" y="46423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1" name="Google Shape;361;p28"/>
          <p:cNvGrpSpPr/>
          <p:nvPr/>
        </p:nvGrpSpPr>
        <p:grpSpPr>
          <a:xfrm>
            <a:off x="8627110" y="4105000"/>
            <a:ext cx="357775" cy="295791"/>
            <a:chOff x="-783927" y="2108838"/>
            <a:chExt cx="357775" cy="295791"/>
          </a:xfrm>
        </p:grpSpPr>
        <p:sp>
          <p:nvSpPr>
            <p:cNvPr id="362" name="Google Shape;362;p28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8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28"/>
          <p:cNvGrpSpPr/>
          <p:nvPr/>
        </p:nvGrpSpPr>
        <p:grpSpPr>
          <a:xfrm rot="-6220639">
            <a:off x="83080" y="350985"/>
            <a:ext cx="643516" cy="377027"/>
            <a:chOff x="-1131628" y="1250953"/>
            <a:chExt cx="695437" cy="407447"/>
          </a:xfrm>
        </p:grpSpPr>
        <p:sp>
          <p:nvSpPr>
            <p:cNvPr id="365" name="Google Shape;365;p28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8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8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8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2"/>
          <p:cNvSpPr/>
          <p:nvPr/>
        </p:nvSpPr>
        <p:spPr>
          <a:xfrm flipH="1">
            <a:off x="7533751" y="1878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32"/>
          <p:cNvSpPr/>
          <p:nvPr/>
        </p:nvSpPr>
        <p:spPr>
          <a:xfrm flipH="1">
            <a:off x="8545229" y="309771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32"/>
          <p:cNvSpPr/>
          <p:nvPr/>
        </p:nvSpPr>
        <p:spPr>
          <a:xfrm flipH="1">
            <a:off x="273229" y="11367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32"/>
          <p:cNvSpPr/>
          <p:nvPr/>
        </p:nvSpPr>
        <p:spPr>
          <a:xfrm flipH="1">
            <a:off x="580337" y="46423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1" name="Google Shape;431;p32"/>
          <p:cNvGrpSpPr/>
          <p:nvPr/>
        </p:nvGrpSpPr>
        <p:grpSpPr>
          <a:xfrm flipH="1">
            <a:off x="145590" y="4105000"/>
            <a:ext cx="357775" cy="295791"/>
            <a:chOff x="-783927" y="2108838"/>
            <a:chExt cx="357775" cy="295791"/>
          </a:xfrm>
        </p:grpSpPr>
        <p:sp>
          <p:nvSpPr>
            <p:cNvPr id="432" name="Google Shape;432;p32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2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4" name="Google Shape;434;p32"/>
          <p:cNvGrpSpPr/>
          <p:nvPr/>
        </p:nvGrpSpPr>
        <p:grpSpPr>
          <a:xfrm rot="6220639" flipH="1">
            <a:off x="8403879" y="350985"/>
            <a:ext cx="643516" cy="377027"/>
            <a:chOff x="-1131628" y="1250953"/>
            <a:chExt cx="695437" cy="407447"/>
          </a:xfrm>
        </p:grpSpPr>
        <p:sp>
          <p:nvSpPr>
            <p:cNvPr id="435" name="Google Shape;435;p32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2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2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9"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3"/>
          <p:cNvSpPr/>
          <p:nvPr/>
        </p:nvSpPr>
        <p:spPr>
          <a:xfrm rot="10800000">
            <a:off x="8023831" y="4722682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33"/>
          <p:cNvSpPr/>
          <p:nvPr/>
        </p:nvSpPr>
        <p:spPr>
          <a:xfrm rot="10800000">
            <a:off x="8724584" y="80899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33"/>
          <p:cNvSpPr/>
          <p:nvPr/>
        </p:nvSpPr>
        <p:spPr>
          <a:xfrm rot="10800000">
            <a:off x="387021" y="46553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33"/>
          <p:cNvSpPr/>
          <p:nvPr/>
        </p:nvSpPr>
        <p:spPr>
          <a:xfrm rot="10800000">
            <a:off x="8023830" y="182290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3" name="Google Shape;443;p33"/>
          <p:cNvGrpSpPr/>
          <p:nvPr/>
        </p:nvGrpSpPr>
        <p:grpSpPr>
          <a:xfrm rot="10800000">
            <a:off x="216069" y="1157911"/>
            <a:ext cx="357775" cy="295791"/>
            <a:chOff x="-783927" y="2108838"/>
            <a:chExt cx="357775" cy="295791"/>
          </a:xfrm>
        </p:grpSpPr>
        <p:sp>
          <p:nvSpPr>
            <p:cNvPr id="444" name="Google Shape;444;p33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6" name="Google Shape;446;p33"/>
          <p:cNvGrpSpPr/>
          <p:nvPr/>
        </p:nvGrpSpPr>
        <p:grpSpPr>
          <a:xfrm rot="9499021">
            <a:off x="180325" y="326389"/>
            <a:ext cx="643542" cy="377042"/>
            <a:chOff x="-1131628" y="1250953"/>
            <a:chExt cx="695437" cy="407447"/>
          </a:xfrm>
        </p:grpSpPr>
        <p:sp>
          <p:nvSpPr>
            <p:cNvPr id="447" name="Google Shape;447;p3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0" name="Google Shape;450;p33"/>
          <p:cNvGrpSpPr/>
          <p:nvPr/>
        </p:nvGrpSpPr>
        <p:grpSpPr>
          <a:xfrm rot="4579361">
            <a:off x="8462034" y="4466877"/>
            <a:ext cx="643516" cy="377027"/>
            <a:chOff x="-1131628" y="1250953"/>
            <a:chExt cx="695437" cy="407447"/>
          </a:xfrm>
        </p:grpSpPr>
        <p:sp>
          <p:nvSpPr>
            <p:cNvPr id="451" name="Google Shape;451;p3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0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4"/>
          <p:cNvSpPr/>
          <p:nvPr/>
        </p:nvSpPr>
        <p:spPr>
          <a:xfrm>
            <a:off x="1393271" y="45132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4"/>
          <p:cNvSpPr/>
          <p:nvPr/>
        </p:nvSpPr>
        <p:spPr>
          <a:xfrm>
            <a:off x="8553376" y="44262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7" name="Google Shape;457;p34"/>
          <p:cNvGrpSpPr/>
          <p:nvPr/>
        </p:nvGrpSpPr>
        <p:grpSpPr>
          <a:xfrm>
            <a:off x="4935935" y="4656350"/>
            <a:ext cx="357775" cy="295791"/>
            <a:chOff x="-783927" y="2108838"/>
            <a:chExt cx="357775" cy="295791"/>
          </a:xfrm>
        </p:grpSpPr>
        <p:sp>
          <p:nvSpPr>
            <p:cNvPr id="458" name="Google Shape;458;p34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4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34"/>
          <p:cNvGrpSpPr/>
          <p:nvPr/>
        </p:nvGrpSpPr>
        <p:grpSpPr>
          <a:xfrm rot="-6220424">
            <a:off x="153776" y="4551328"/>
            <a:ext cx="602495" cy="353003"/>
            <a:chOff x="-1131628" y="1250953"/>
            <a:chExt cx="695437" cy="407447"/>
          </a:xfrm>
        </p:grpSpPr>
        <p:sp>
          <p:nvSpPr>
            <p:cNvPr id="461" name="Google Shape;461;p34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4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4" name="Google Shape;464;p34"/>
          <p:cNvSpPr/>
          <p:nvPr/>
        </p:nvSpPr>
        <p:spPr>
          <a:xfrm>
            <a:off x="307421" y="64612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34"/>
          <p:cNvSpPr/>
          <p:nvPr/>
        </p:nvSpPr>
        <p:spPr>
          <a:xfrm>
            <a:off x="8705776" y="2352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1"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5"/>
          <p:cNvSpPr/>
          <p:nvPr/>
        </p:nvSpPr>
        <p:spPr>
          <a:xfrm flipH="1">
            <a:off x="8589732" y="288436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5"/>
          <p:cNvSpPr/>
          <p:nvPr/>
        </p:nvSpPr>
        <p:spPr>
          <a:xfrm flipH="1">
            <a:off x="648331" y="23416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9" name="Google Shape;469;p35"/>
          <p:cNvGrpSpPr/>
          <p:nvPr/>
        </p:nvGrpSpPr>
        <p:grpSpPr>
          <a:xfrm flipH="1">
            <a:off x="250417" y="316675"/>
            <a:ext cx="357775" cy="295791"/>
            <a:chOff x="-783927" y="2108838"/>
            <a:chExt cx="357775" cy="295791"/>
          </a:xfrm>
        </p:grpSpPr>
        <p:sp>
          <p:nvSpPr>
            <p:cNvPr id="470" name="Google Shape;470;p35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5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" name="Google Shape;472;p35"/>
          <p:cNvGrpSpPr/>
          <p:nvPr/>
        </p:nvGrpSpPr>
        <p:grpSpPr>
          <a:xfrm rot="6220424" flipH="1">
            <a:off x="8403556" y="474628"/>
            <a:ext cx="602495" cy="353003"/>
            <a:chOff x="-1131628" y="1250953"/>
            <a:chExt cx="695437" cy="407447"/>
          </a:xfrm>
        </p:grpSpPr>
        <p:sp>
          <p:nvSpPr>
            <p:cNvPr id="473" name="Google Shape;473;p3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6" name="Google Shape;476;p35"/>
          <p:cNvGrpSpPr/>
          <p:nvPr/>
        </p:nvGrpSpPr>
        <p:grpSpPr>
          <a:xfrm rot="-9651258" flipH="1">
            <a:off x="8259928" y="4475444"/>
            <a:ext cx="643548" cy="377045"/>
            <a:chOff x="-1131628" y="1250953"/>
            <a:chExt cx="695437" cy="407447"/>
          </a:xfrm>
        </p:grpSpPr>
        <p:sp>
          <p:nvSpPr>
            <p:cNvPr id="477" name="Google Shape;477;p3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0" name="Google Shape;480;p35"/>
          <p:cNvGrpSpPr/>
          <p:nvPr/>
        </p:nvGrpSpPr>
        <p:grpSpPr>
          <a:xfrm rot="7140317" flipH="1">
            <a:off x="249546" y="4386268"/>
            <a:ext cx="643533" cy="377037"/>
            <a:chOff x="-1131628" y="1250953"/>
            <a:chExt cx="695437" cy="407447"/>
          </a:xfrm>
        </p:grpSpPr>
        <p:sp>
          <p:nvSpPr>
            <p:cNvPr id="481" name="Google Shape;481;p3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81925" y="2105025"/>
            <a:ext cx="3114900" cy="14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 idx="2" hasCustomPrompt="1"/>
          </p:nvPr>
        </p:nvSpPr>
        <p:spPr>
          <a:xfrm>
            <a:off x="881925" y="709175"/>
            <a:ext cx="1575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1"/>
          </p:nvPr>
        </p:nvSpPr>
        <p:spPr>
          <a:xfrm>
            <a:off x="881925" y="3722725"/>
            <a:ext cx="2775600" cy="7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278846" y="236550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412600" y="222392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8319451" y="30935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-6220424">
            <a:off x="169276" y="4392378"/>
            <a:ext cx="602495" cy="353003"/>
            <a:chOff x="-1131628" y="1250953"/>
            <a:chExt cx="695437" cy="407447"/>
          </a:xfrm>
        </p:grpSpPr>
        <p:sp>
          <p:nvSpPr>
            <p:cNvPr id="27" name="Google Shape;27;p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title" idx="2"/>
          </p:nvPr>
        </p:nvSpPr>
        <p:spPr>
          <a:xfrm>
            <a:off x="1368100" y="2950397"/>
            <a:ext cx="27426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 b="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title" idx="3"/>
          </p:nvPr>
        </p:nvSpPr>
        <p:spPr>
          <a:xfrm>
            <a:off x="4957148" y="2950397"/>
            <a:ext cx="27426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 b="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4957148" y="3514225"/>
            <a:ext cx="2742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368100" y="3514225"/>
            <a:ext cx="2742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9" name="Google Shape;49;p5"/>
          <p:cNvSpPr/>
          <p:nvPr/>
        </p:nvSpPr>
        <p:spPr>
          <a:xfrm flipH="1">
            <a:off x="7533751" y="1878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5"/>
          <p:cNvSpPr/>
          <p:nvPr/>
        </p:nvSpPr>
        <p:spPr>
          <a:xfrm flipH="1">
            <a:off x="8545229" y="309771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5"/>
          <p:cNvSpPr/>
          <p:nvPr/>
        </p:nvSpPr>
        <p:spPr>
          <a:xfrm flipH="1">
            <a:off x="273229" y="11367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5"/>
          <p:cNvSpPr/>
          <p:nvPr/>
        </p:nvSpPr>
        <p:spPr>
          <a:xfrm flipH="1">
            <a:off x="580337" y="46423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p5"/>
          <p:cNvGrpSpPr/>
          <p:nvPr/>
        </p:nvGrpSpPr>
        <p:grpSpPr>
          <a:xfrm flipH="1">
            <a:off x="145590" y="4105000"/>
            <a:ext cx="357775" cy="295791"/>
            <a:chOff x="-783927" y="2108838"/>
            <a:chExt cx="357775" cy="295791"/>
          </a:xfrm>
        </p:grpSpPr>
        <p:sp>
          <p:nvSpPr>
            <p:cNvPr id="54" name="Google Shape;54;p5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5"/>
          <p:cNvGrpSpPr/>
          <p:nvPr/>
        </p:nvGrpSpPr>
        <p:grpSpPr>
          <a:xfrm rot="6220639" flipH="1">
            <a:off x="8403879" y="350985"/>
            <a:ext cx="643516" cy="377027"/>
            <a:chOff x="-1131628" y="1250953"/>
            <a:chExt cx="695437" cy="407447"/>
          </a:xfrm>
        </p:grpSpPr>
        <p:sp>
          <p:nvSpPr>
            <p:cNvPr id="57" name="Google Shape;57;p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>
            <a:spLocks noGrp="1"/>
          </p:cNvSpPr>
          <p:nvPr>
            <p:ph type="body" idx="1"/>
          </p:nvPr>
        </p:nvSpPr>
        <p:spPr>
          <a:xfrm>
            <a:off x="872400" y="1471775"/>
            <a:ext cx="3299700" cy="28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72400" y="344825"/>
            <a:ext cx="4322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7"/>
          <p:cNvSpPr/>
          <p:nvPr/>
        </p:nvSpPr>
        <p:spPr>
          <a:xfrm>
            <a:off x="245100" y="445377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" name="Google Shape;76;p7"/>
          <p:cNvGrpSpPr/>
          <p:nvPr/>
        </p:nvGrpSpPr>
        <p:grpSpPr>
          <a:xfrm>
            <a:off x="426085" y="168425"/>
            <a:ext cx="357775" cy="295791"/>
            <a:chOff x="-783927" y="2108838"/>
            <a:chExt cx="357775" cy="295791"/>
          </a:xfrm>
        </p:grpSpPr>
        <p:sp>
          <p:nvSpPr>
            <p:cNvPr id="77" name="Google Shape;77;p7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79;p7"/>
          <p:cNvGrpSpPr/>
          <p:nvPr/>
        </p:nvGrpSpPr>
        <p:grpSpPr>
          <a:xfrm rot="9651258">
            <a:off x="4063727" y="4556969"/>
            <a:ext cx="643548" cy="377045"/>
            <a:chOff x="-1131628" y="1250953"/>
            <a:chExt cx="695437" cy="407447"/>
          </a:xfrm>
        </p:grpSpPr>
        <p:sp>
          <p:nvSpPr>
            <p:cNvPr id="80" name="Google Shape;80;p7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7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" name="Google Shape;83;p7"/>
          <p:cNvSpPr/>
          <p:nvPr/>
        </p:nvSpPr>
        <p:spPr>
          <a:xfrm>
            <a:off x="149850" y="68735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8"/>
          <p:cNvSpPr txBox="1">
            <a:spLocks noGrp="1"/>
          </p:cNvSpPr>
          <p:nvPr>
            <p:ph type="title"/>
          </p:nvPr>
        </p:nvSpPr>
        <p:spPr>
          <a:xfrm>
            <a:off x="713225" y="2266950"/>
            <a:ext cx="6925800" cy="24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86" name="Google Shape;86;p8"/>
          <p:cNvSpPr/>
          <p:nvPr/>
        </p:nvSpPr>
        <p:spPr>
          <a:xfrm>
            <a:off x="250425" y="219366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8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8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" name="Google Shape;89;p8"/>
          <p:cNvGrpSpPr/>
          <p:nvPr/>
        </p:nvGrpSpPr>
        <p:grpSpPr>
          <a:xfrm rot="-6220424">
            <a:off x="191876" y="474628"/>
            <a:ext cx="602495" cy="353003"/>
            <a:chOff x="-1131628" y="1250953"/>
            <a:chExt cx="695437" cy="407447"/>
          </a:xfrm>
        </p:grpSpPr>
        <p:sp>
          <p:nvSpPr>
            <p:cNvPr id="90" name="Google Shape;90;p8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9"/>
          <p:cNvSpPr txBox="1">
            <a:spLocks noGrp="1"/>
          </p:cNvSpPr>
          <p:nvPr>
            <p:ph type="title"/>
          </p:nvPr>
        </p:nvSpPr>
        <p:spPr>
          <a:xfrm>
            <a:off x="720000" y="672225"/>
            <a:ext cx="514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5" name="Google Shape;95;p9"/>
          <p:cNvSpPr txBox="1">
            <a:spLocks noGrp="1"/>
          </p:cNvSpPr>
          <p:nvPr>
            <p:ph type="subTitle" idx="1"/>
          </p:nvPr>
        </p:nvSpPr>
        <p:spPr>
          <a:xfrm>
            <a:off x="720000" y="1748800"/>
            <a:ext cx="4233000" cy="16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"/>
          <p:cNvSpPr/>
          <p:nvPr/>
        </p:nvSpPr>
        <p:spPr>
          <a:xfrm>
            <a:off x="193225" y="42440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Google Shape;99;p9"/>
          <p:cNvGrpSpPr/>
          <p:nvPr/>
        </p:nvGrpSpPr>
        <p:grpSpPr>
          <a:xfrm>
            <a:off x="8331835" y="2842950"/>
            <a:ext cx="357775" cy="295791"/>
            <a:chOff x="-783927" y="2108838"/>
            <a:chExt cx="357775" cy="295791"/>
          </a:xfrm>
        </p:grpSpPr>
        <p:sp>
          <p:nvSpPr>
            <p:cNvPr id="100" name="Google Shape;100;p9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2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 txBox="1">
            <a:spLocks noGrp="1"/>
          </p:cNvSpPr>
          <p:nvPr>
            <p:ph type="title"/>
          </p:nvPr>
        </p:nvSpPr>
        <p:spPr>
          <a:xfrm>
            <a:off x="865625" y="1425300"/>
            <a:ext cx="3135000" cy="229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4" name="Google Shape;104;p10"/>
          <p:cNvSpPr/>
          <p:nvPr/>
        </p:nvSpPr>
        <p:spPr>
          <a:xfrm>
            <a:off x="269375" y="42440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>
            <a:off x="8305726" y="6011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" name="Google Shape;106;p10"/>
          <p:cNvGrpSpPr/>
          <p:nvPr/>
        </p:nvGrpSpPr>
        <p:grpSpPr>
          <a:xfrm>
            <a:off x="8535885" y="2061900"/>
            <a:ext cx="357775" cy="295791"/>
            <a:chOff x="-783927" y="2108838"/>
            <a:chExt cx="357775" cy="295791"/>
          </a:xfrm>
        </p:grpSpPr>
        <p:sp>
          <p:nvSpPr>
            <p:cNvPr id="107" name="Google Shape;107;p1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3"/>
          <p:cNvSpPr txBox="1">
            <a:spLocks noGrp="1"/>
          </p:cNvSpPr>
          <p:nvPr>
            <p:ph type="title"/>
          </p:nvPr>
        </p:nvSpPr>
        <p:spPr>
          <a:xfrm>
            <a:off x="1517352" y="1892900"/>
            <a:ext cx="25329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28" name="Google Shape;128;p13"/>
          <p:cNvSpPr txBox="1">
            <a:spLocks noGrp="1"/>
          </p:cNvSpPr>
          <p:nvPr>
            <p:ph type="title" idx="2" hasCustomPrompt="1"/>
          </p:nvPr>
        </p:nvSpPr>
        <p:spPr>
          <a:xfrm>
            <a:off x="2326602" y="1249800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1517352" y="2270900"/>
            <a:ext cx="25329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title" idx="3"/>
          </p:nvPr>
        </p:nvSpPr>
        <p:spPr>
          <a:xfrm>
            <a:off x="5093748" y="1892900"/>
            <a:ext cx="25329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1" name="Google Shape;131;p13"/>
          <p:cNvSpPr txBox="1">
            <a:spLocks noGrp="1"/>
          </p:cNvSpPr>
          <p:nvPr>
            <p:ph type="title" idx="4" hasCustomPrompt="1"/>
          </p:nvPr>
        </p:nvSpPr>
        <p:spPr>
          <a:xfrm>
            <a:off x="5902998" y="1249813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32" name="Google Shape;132;p13"/>
          <p:cNvSpPr txBox="1">
            <a:spLocks noGrp="1"/>
          </p:cNvSpPr>
          <p:nvPr>
            <p:ph type="subTitle" idx="5"/>
          </p:nvPr>
        </p:nvSpPr>
        <p:spPr>
          <a:xfrm>
            <a:off x="5093898" y="2270900"/>
            <a:ext cx="25326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3"/>
          <p:cNvSpPr txBox="1">
            <a:spLocks noGrp="1"/>
          </p:cNvSpPr>
          <p:nvPr>
            <p:ph type="title" idx="6"/>
          </p:nvPr>
        </p:nvSpPr>
        <p:spPr>
          <a:xfrm>
            <a:off x="1518852" y="3681875"/>
            <a:ext cx="25299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4" name="Google Shape;134;p13"/>
          <p:cNvSpPr txBox="1">
            <a:spLocks noGrp="1"/>
          </p:cNvSpPr>
          <p:nvPr>
            <p:ph type="title" idx="7" hasCustomPrompt="1"/>
          </p:nvPr>
        </p:nvSpPr>
        <p:spPr>
          <a:xfrm>
            <a:off x="2326602" y="3038800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8"/>
          </p:nvPr>
        </p:nvSpPr>
        <p:spPr>
          <a:xfrm>
            <a:off x="1517352" y="4059888"/>
            <a:ext cx="25329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title" idx="9"/>
          </p:nvPr>
        </p:nvSpPr>
        <p:spPr>
          <a:xfrm>
            <a:off x="5093898" y="3681872"/>
            <a:ext cx="25326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5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title" idx="13" hasCustomPrompt="1"/>
          </p:nvPr>
        </p:nvSpPr>
        <p:spPr>
          <a:xfrm>
            <a:off x="5902998" y="3038800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38" name="Google Shape;138;p13"/>
          <p:cNvSpPr txBox="1">
            <a:spLocks noGrp="1"/>
          </p:cNvSpPr>
          <p:nvPr>
            <p:ph type="subTitle" idx="14"/>
          </p:nvPr>
        </p:nvSpPr>
        <p:spPr>
          <a:xfrm>
            <a:off x="5093898" y="4059888"/>
            <a:ext cx="2532600" cy="54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3"/>
          <p:cNvSpPr txBox="1">
            <a:spLocks noGrp="1"/>
          </p:cNvSpPr>
          <p:nvPr>
            <p:ph type="title" idx="15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3"/>
          <p:cNvSpPr/>
          <p:nvPr/>
        </p:nvSpPr>
        <p:spPr>
          <a:xfrm>
            <a:off x="378050" y="2884364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3"/>
          <p:cNvSpPr/>
          <p:nvPr/>
        </p:nvSpPr>
        <p:spPr>
          <a:xfrm>
            <a:off x="8319451" y="23416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" name="Google Shape;142;p13"/>
          <p:cNvGrpSpPr/>
          <p:nvPr/>
        </p:nvGrpSpPr>
        <p:grpSpPr>
          <a:xfrm>
            <a:off x="8589735" y="316675"/>
            <a:ext cx="357775" cy="295791"/>
            <a:chOff x="-783927" y="2108838"/>
            <a:chExt cx="357775" cy="295791"/>
          </a:xfrm>
        </p:grpSpPr>
        <p:sp>
          <p:nvSpPr>
            <p:cNvPr id="143" name="Google Shape;143;p13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13"/>
          <p:cNvGrpSpPr/>
          <p:nvPr/>
        </p:nvGrpSpPr>
        <p:grpSpPr>
          <a:xfrm rot="-6220424">
            <a:off x="191876" y="474628"/>
            <a:ext cx="602495" cy="353003"/>
            <a:chOff x="-1131628" y="1250953"/>
            <a:chExt cx="695437" cy="407447"/>
          </a:xfrm>
        </p:grpSpPr>
        <p:sp>
          <p:nvSpPr>
            <p:cNvPr id="146" name="Google Shape;146;p1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" name="Google Shape;149;p13"/>
          <p:cNvGrpSpPr/>
          <p:nvPr/>
        </p:nvGrpSpPr>
        <p:grpSpPr>
          <a:xfrm rot="9651258">
            <a:off x="294452" y="4475444"/>
            <a:ext cx="643548" cy="377045"/>
            <a:chOff x="-1131628" y="1250953"/>
            <a:chExt cx="695437" cy="407447"/>
          </a:xfrm>
        </p:grpSpPr>
        <p:sp>
          <p:nvSpPr>
            <p:cNvPr id="150" name="Google Shape;150;p1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" name="Google Shape;153;p13"/>
          <p:cNvGrpSpPr/>
          <p:nvPr/>
        </p:nvGrpSpPr>
        <p:grpSpPr>
          <a:xfrm rot="-7140317">
            <a:off x="8304849" y="4386268"/>
            <a:ext cx="643533" cy="377037"/>
            <a:chOff x="-1131628" y="1250953"/>
            <a:chExt cx="695437" cy="407447"/>
          </a:xfrm>
        </p:grpSpPr>
        <p:sp>
          <p:nvSpPr>
            <p:cNvPr id="154" name="Google Shape;154;p13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4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7"/>
          <p:cNvSpPr txBox="1">
            <a:spLocks noGrp="1"/>
          </p:cNvSpPr>
          <p:nvPr>
            <p:ph type="title"/>
          </p:nvPr>
        </p:nvSpPr>
        <p:spPr>
          <a:xfrm>
            <a:off x="3739425" y="2105025"/>
            <a:ext cx="4528200" cy="14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6" name="Google Shape;216;p17"/>
          <p:cNvSpPr txBox="1">
            <a:spLocks noGrp="1"/>
          </p:cNvSpPr>
          <p:nvPr>
            <p:ph type="title" idx="2" hasCustomPrompt="1"/>
          </p:nvPr>
        </p:nvSpPr>
        <p:spPr>
          <a:xfrm>
            <a:off x="6692025" y="709175"/>
            <a:ext cx="1575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17" name="Google Shape;217;p17"/>
          <p:cNvSpPr txBox="1">
            <a:spLocks noGrp="1"/>
          </p:cNvSpPr>
          <p:nvPr>
            <p:ph type="subTitle" idx="1"/>
          </p:nvPr>
        </p:nvSpPr>
        <p:spPr>
          <a:xfrm>
            <a:off x="5492025" y="3722725"/>
            <a:ext cx="2775600" cy="7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17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7"/>
          <p:cNvSpPr/>
          <p:nvPr/>
        </p:nvSpPr>
        <p:spPr>
          <a:xfrm>
            <a:off x="174175" y="31986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7"/>
          <p:cNvSpPr/>
          <p:nvPr/>
        </p:nvSpPr>
        <p:spPr>
          <a:xfrm>
            <a:off x="8267626" y="345809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7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17"/>
          <p:cNvGrpSpPr/>
          <p:nvPr/>
        </p:nvGrpSpPr>
        <p:grpSpPr>
          <a:xfrm rot="9651258">
            <a:off x="1268727" y="4433144"/>
            <a:ext cx="643548" cy="377045"/>
            <a:chOff x="-1131628" y="1250953"/>
            <a:chExt cx="695437" cy="407447"/>
          </a:xfrm>
        </p:grpSpPr>
        <p:sp>
          <p:nvSpPr>
            <p:cNvPr id="223" name="Google Shape;223;p17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7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ungee"/>
              <a:buNone/>
              <a:defRPr sz="3500">
                <a:solidFill>
                  <a:schemeClr val="dk1"/>
                </a:solidFill>
                <a:latin typeface="Bungee"/>
                <a:ea typeface="Bungee"/>
                <a:cs typeface="Bungee"/>
                <a:sym typeface="Bung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iro"/>
              <a:buChar char="●"/>
              <a:defRPr sz="1800"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○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■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●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○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■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●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○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iro"/>
              <a:buChar char="■"/>
              <a:defRPr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9" r:id="rId8"/>
    <p:sldLayoutId id="2147483663" r:id="rId9"/>
    <p:sldLayoutId id="2147483664" r:id="rId10"/>
    <p:sldLayoutId id="2147483665" r:id="rId11"/>
    <p:sldLayoutId id="2147483666" r:id="rId12"/>
    <p:sldLayoutId id="2147483670" r:id="rId13"/>
    <p:sldLayoutId id="2147483674" r:id="rId14"/>
    <p:sldLayoutId id="2147483678" r:id="rId15"/>
    <p:sldLayoutId id="2147483679" r:id="rId16"/>
    <p:sldLayoutId id="2147483680" r:id="rId17"/>
    <p:sldLayoutId id="2147483681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39"/>
          <p:cNvSpPr txBox="1">
            <a:spLocks noGrp="1"/>
          </p:cNvSpPr>
          <p:nvPr>
            <p:ph type="ctrTitle"/>
          </p:nvPr>
        </p:nvSpPr>
        <p:spPr>
          <a:xfrm>
            <a:off x="717375" y="1788590"/>
            <a:ext cx="6006558" cy="133227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600" dirty="0" smtClean="0">
                <a:solidFill>
                  <a:schemeClr val="dk2"/>
                </a:solidFill>
              </a:rPr>
              <a:t/>
            </a:r>
            <a:br>
              <a:rPr lang="sr-Cyrl-RS" sz="3600" dirty="0" smtClean="0">
                <a:solidFill>
                  <a:schemeClr val="dk2"/>
                </a:solidFill>
              </a:rPr>
            </a:br>
            <a:r>
              <a:rPr lang="sr-Cyrl-RS" sz="3600" dirty="0" smtClean="0">
                <a:solidFill>
                  <a:schemeClr val="dk2"/>
                </a:solidFill>
              </a:rPr>
              <a:t>Светски дан борбе против шећерне болести</a:t>
            </a:r>
            <a:r>
              <a:rPr lang="sr-Latn-RS" sz="3600" dirty="0" smtClean="0">
                <a:solidFill>
                  <a:schemeClr val="dk2"/>
                </a:solidFill>
              </a:rPr>
              <a:t/>
            </a:r>
            <a:br>
              <a:rPr lang="sr-Latn-RS" sz="3600" dirty="0" smtClean="0">
                <a:solidFill>
                  <a:schemeClr val="dk2"/>
                </a:solidFill>
              </a:rPr>
            </a:br>
            <a:r>
              <a:rPr lang="sr-Cyrl-RS" sz="3600" dirty="0" smtClean="0">
                <a:solidFill>
                  <a:schemeClr val="dk2"/>
                </a:solidFill>
              </a:rPr>
              <a:t>14. новембар</a:t>
            </a:r>
            <a:endParaRPr sz="3600" dirty="0">
              <a:solidFill>
                <a:schemeClr val="dk2"/>
              </a:solidFill>
            </a:endParaRPr>
          </a:p>
        </p:txBody>
      </p:sp>
      <p:sp>
        <p:nvSpPr>
          <p:cNvPr id="495" name="Google Shape;495;p39"/>
          <p:cNvSpPr txBox="1">
            <a:spLocks noGrp="1"/>
          </p:cNvSpPr>
          <p:nvPr>
            <p:ph type="subTitle" idx="1"/>
          </p:nvPr>
        </p:nvSpPr>
        <p:spPr>
          <a:xfrm>
            <a:off x="532482" y="3324436"/>
            <a:ext cx="5341243" cy="8616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r-Cyrl-RS" sz="16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r-Cyrl-RS"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/>
              <a:t>Приступ дијабетолошкој здравственој заштити</a:t>
            </a:r>
            <a:endParaRPr sz="1600" dirty="0"/>
          </a:p>
        </p:txBody>
      </p:sp>
      <p:grpSp>
        <p:nvGrpSpPr>
          <p:cNvPr id="496" name="Google Shape;496;p39"/>
          <p:cNvGrpSpPr/>
          <p:nvPr/>
        </p:nvGrpSpPr>
        <p:grpSpPr>
          <a:xfrm rot="1083497">
            <a:off x="5142418" y="113509"/>
            <a:ext cx="1361691" cy="1675062"/>
            <a:chOff x="-6040512" y="733529"/>
            <a:chExt cx="1401404" cy="1723744"/>
          </a:xfrm>
        </p:grpSpPr>
        <p:sp>
          <p:nvSpPr>
            <p:cNvPr id="497" name="Google Shape;497;p39"/>
            <p:cNvSpPr/>
            <p:nvPr/>
          </p:nvSpPr>
          <p:spPr>
            <a:xfrm>
              <a:off x="-5035046" y="1440650"/>
              <a:ext cx="28404" cy="21198"/>
            </a:xfrm>
            <a:custGeom>
              <a:avLst/>
              <a:gdLst/>
              <a:ahLst/>
              <a:cxnLst/>
              <a:rect l="l" t="t" r="r" b="b"/>
              <a:pathLst>
                <a:path w="812" h="606" extrusionOk="0">
                  <a:moveTo>
                    <a:pt x="444" y="0"/>
                  </a:moveTo>
                  <a:cubicBezTo>
                    <a:pt x="0" y="32"/>
                    <a:pt x="69" y="606"/>
                    <a:pt x="305" y="606"/>
                  </a:cubicBezTo>
                  <a:cubicBezTo>
                    <a:pt x="318" y="606"/>
                    <a:pt x="331" y="604"/>
                    <a:pt x="344" y="601"/>
                  </a:cubicBezTo>
                  <a:cubicBezTo>
                    <a:pt x="511" y="601"/>
                    <a:pt x="811" y="67"/>
                    <a:pt x="511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9"/>
            <p:cNvSpPr/>
            <p:nvPr/>
          </p:nvSpPr>
          <p:spPr>
            <a:xfrm>
              <a:off x="-4985690" y="1246966"/>
              <a:ext cx="59536" cy="38513"/>
            </a:xfrm>
            <a:custGeom>
              <a:avLst/>
              <a:gdLst/>
              <a:ahLst/>
              <a:cxnLst/>
              <a:rect l="l" t="t" r="r" b="b"/>
              <a:pathLst>
                <a:path w="1702" h="1101" extrusionOk="0">
                  <a:moveTo>
                    <a:pt x="734" y="0"/>
                  </a:moveTo>
                  <a:cubicBezTo>
                    <a:pt x="467" y="34"/>
                    <a:pt x="0" y="467"/>
                    <a:pt x="267" y="867"/>
                  </a:cubicBezTo>
                  <a:cubicBezTo>
                    <a:pt x="334" y="1001"/>
                    <a:pt x="501" y="1101"/>
                    <a:pt x="668" y="1101"/>
                  </a:cubicBezTo>
                  <a:cubicBezTo>
                    <a:pt x="901" y="1068"/>
                    <a:pt x="1168" y="1001"/>
                    <a:pt x="1401" y="934"/>
                  </a:cubicBezTo>
                  <a:cubicBezTo>
                    <a:pt x="1702" y="867"/>
                    <a:pt x="1635" y="434"/>
                    <a:pt x="1468" y="200"/>
                  </a:cubicBezTo>
                  <a:cubicBezTo>
                    <a:pt x="1368" y="67"/>
                    <a:pt x="1201" y="0"/>
                    <a:pt x="106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9"/>
            <p:cNvSpPr/>
            <p:nvPr/>
          </p:nvSpPr>
          <p:spPr>
            <a:xfrm>
              <a:off x="-5170034" y="1329798"/>
              <a:ext cx="135373" cy="84057"/>
            </a:xfrm>
            <a:custGeom>
              <a:avLst/>
              <a:gdLst/>
              <a:ahLst/>
              <a:cxnLst/>
              <a:rect l="l" t="t" r="r" b="b"/>
              <a:pathLst>
                <a:path w="3870" h="2403" extrusionOk="0">
                  <a:moveTo>
                    <a:pt x="1234" y="1"/>
                  </a:moveTo>
                  <a:cubicBezTo>
                    <a:pt x="934" y="1"/>
                    <a:pt x="701" y="201"/>
                    <a:pt x="701" y="501"/>
                  </a:cubicBezTo>
                  <a:cubicBezTo>
                    <a:pt x="667" y="935"/>
                    <a:pt x="434" y="834"/>
                    <a:pt x="567" y="1235"/>
                  </a:cubicBezTo>
                  <a:cubicBezTo>
                    <a:pt x="667" y="1668"/>
                    <a:pt x="0" y="1768"/>
                    <a:pt x="100" y="1969"/>
                  </a:cubicBezTo>
                  <a:cubicBezTo>
                    <a:pt x="100" y="2035"/>
                    <a:pt x="133" y="2069"/>
                    <a:pt x="200" y="2069"/>
                  </a:cubicBezTo>
                  <a:cubicBezTo>
                    <a:pt x="211" y="2072"/>
                    <a:pt x="224" y="2074"/>
                    <a:pt x="239" y="2074"/>
                  </a:cubicBezTo>
                  <a:cubicBezTo>
                    <a:pt x="359" y="2074"/>
                    <a:pt x="589" y="1969"/>
                    <a:pt x="767" y="1969"/>
                  </a:cubicBezTo>
                  <a:cubicBezTo>
                    <a:pt x="1067" y="1969"/>
                    <a:pt x="701" y="2369"/>
                    <a:pt x="1067" y="2402"/>
                  </a:cubicBezTo>
                  <a:cubicBezTo>
                    <a:pt x="1434" y="2369"/>
                    <a:pt x="1768" y="2169"/>
                    <a:pt x="2001" y="1902"/>
                  </a:cubicBezTo>
                  <a:cubicBezTo>
                    <a:pt x="2068" y="1768"/>
                    <a:pt x="2202" y="1702"/>
                    <a:pt x="2368" y="1702"/>
                  </a:cubicBezTo>
                  <a:cubicBezTo>
                    <a:pt x="2468" y="1735"/>
                    <a:pt x="2602" y="1768"/>
                    <a:pt x="2702" y="1869"/>
                  </a:cubicBezTo>
                  <a:cubicBezTo>
                    <a:pt x="2902" y="2002"/>
                    <a:pt x="3136" y="2069"/>
                    <a:pt x="3369" y="2069"/>
                  </a:cubicBezTo>
                  <a:cubicBezTo>
                    <a:pt x="3603" y="2069"/>
                    <a:pt x="3803" y="2002"/>
                    <a:pt x="3836" y="1902"/>
                  </a:cubicBezTo>
                  <a:cubicBezTo>
                    <a:pt x="3869" y="1635"/>
                    <a:pt x="3036" y="1535"/>
                    <a:pt x="3069" y="1268"/>
                  </a:cubicBezTo>
                  <a:cubicBezTo>
                    <a:pt x="3136" y="1001"/>
                    <a:pt x="2268" y="801"/>
                    <a:pt x="2001" y="634"/>
                  </a:cubicBezTo>
                  <a:cubicBezTo>
                    <a:pt x="1735" y="468"/>
                    <a:pt x="1301" y="401"/>
                    <a:pt x="1301" y="134"/>
                  </a:cubicBezTo>
                  <a:cubicBezTo>
                    <a:pt x="1334" y="67"/>
                    <a:pt x="1268" y="1"/>
                    <a:pt x="1234" y="1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9"/>
            <p:cNvSpPr/>
            <p:nvPr/>
          </p:nvSpPr>
          <p:spPr>
            <a:xfrm>
              <a:off x="-5111198" y="1419592"/>
              <a:ext cx="48377" cy="24801"/>
            </a:xfrm>
            <a:custGeom>
              <a:avLst/>
              <a:gdLst/>
              <a:ahLst/>
              <a:cxnLst/>
              <a:rect l="l" t="t" r="r" b="b"/>
              <a:pathLst>
                <a:path w="1383" h="709" extrusionOk="0">
                  <a:moveTo>
                    <a:pt x="1218" y="0"/>
                  </a:moveTo>
                  <a:cubicBezTo>
                    <a:pt x="884" y="0"/>
                    <a:pt x="1" y="412"/>
                    <a:pt x="386" y="669"/>
                  </a:cubicBezTo>
                  <a:cubicBezTo>
                    <a:pt x="420" y="703"/>
                    <a:pt x="486" y="703"/>
                    <a:pt x="553" y="703"/>
                  </a:cubicBezTo>
                  <a:cubicBezTo>
                    <a:pt x="574" y="706"/>
                    <a:pt x="596" y="708"/>
                    <a:pt x="618" y="708"/>
                  </a:cubicBezTo>
                  <a:cubicBezTo>
                    <a:pt x="973" y="708"/>
                    <a:pt x="1383" y="226"/>
                    <a:pt x="1320" y="69"/>
                  </a:cubicBezTo>
                  <a:cubicBezTo>
                    <a:pt x="1320" y="35"/>
                    <a:pt x="1287" y="2"/>
                    <a:pt x="1253" y="2"/>
                  </a:cubicBezTo>
                  <a:cubicBezTo>
                    <a:pt x="1242" y="1"/>
                    <a:pt x="1231" y="0"/>
                    <a:pt x="121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9"/>
            <p:cNvSpPr/>
            <p:nvPr/>
          </p:nvSpPr>
          <p:spPr>
            <a:xfrm>
              <a:off x="-6040512" y="972128"/>
              <a:ext cx="1401404" cy="1485146"/>
            </a:xfrm>
            <a:custGeom>
              <a:avLst/>
              <a:gdLst/>
              <a:ahLst/>
              <a:cxnLst/>
              <a:rect l="l" t="t" r="r" b="b"/>
              <a:pathLst>
                <a:path w="40063" h="42457" extrusionOk="0">
                  <a:moveTo>
                    <a:pt x="12136" y="0"/>
                  </a:moveTo>
                  <a:cubicBezTo>
                    <a:pt x="11156" y="0"/>
                    <a:pt x="10239" y="625"/>
                    <a:pt x="9908" y="1619"/>
                  </a:cubicBezTo>
                  <a:lnTo>
                    <a:pt x="368" y="30707"/>
                  </a:lnTo>
                  <a:cubicBezTo>
                    <a:pt x="1" y="31874"/>
                    <a:pt x="568" y="33142"/>
                    <a:pt x="1735" y="33609"/>
                  </a:cubicBezTo>
                  <a:lnTo>
                    <a:pt x="22850" y="42282"/>
                  </a:lnTo>
                  <a:cubicBezTo>
                    <a:pt x="23146" y="42400"/>
                    <a:pt x="23451" y="42456"/>
                    <a:pt x="23749" y="42456"/>
                  </a:cubicBezTo>
                  <a:cubicBezTo>
                    <a:pt x="24628" y="42456"/>
                    <a:pt x="25454" y="41969"/>
                    <a:pt x="25852" y="41148"/>
                  </a:cubicBezTo>
                  <a:lnTo>
                    <a:pt x="39462" y="13728"/>
                  </a:lnTo>
                  <a:cubicBezTo>
                    <a:pt x="40063" y="12494"/>
                    <a:pt x="39495" y="11026"/>
                    <a:pt x="38228" y="10492"/>
                  </a:cubicBezTo>
                  <a:lnTo>
                    <a:pt x="13043" y="185"/>
                  </a:lnTo>
                  <a:cubicBezTo>
                    <a:pt x="12745" y="59"/>
                    <a:pt x="12437" y="0"/>
                    <a:pt x="121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9"/>
            <p:cNvSpPr/>
            <p:nvPr/>
          </p:nvSpPr>
          <p:spPr>
            <a:xfrm>
              <a:off x="-5760462" y="1183232"/>
              <a:ext cx="927670" cy="754169"/>
            </a:xfrm>
            <a:custGeom>
              <a:avLst/>
              <a:gdLst/>
              <a:ahLst/>
              <a:cxnLst/>
              <a:rect l="l" t="t" r="r" b="b"/>
              <a:pathLst>
                <a:path w="26520" h="21560" extrusionOk="0">
                  <a:moveTo>
                    <a:pt x="5634" y="0"/>
                  </a:moveTo>
                  <a:cubicBezTo>
                    <a:pt x="4898" y="0"/>
                    <a:pt x="4203" y="464"/>
                    <a:pt x="3970" y="1188"/>
                  </a:cubicBezTo>
                  <a:lnTo>
                    <a:pt x="301" y="12096"/>
                  </a:lnTo>
                  <a:cubicBezTo>
                    <a:pt x="0" y="12963"/>
                    <a:pt x="434" y="13897"/>
                    <a:pt x="1268" y="14264"/>
                  </a:cubicBezTo>
                  <a:lnTo>
                    <a:pt x="18814" y="21436"/>
                  </a:lnTo>
                  <a:cubicBezTo>
                    <a:pt x="19022" y="21520"/>
                    <a:pt x="19239" y="21559"/>
                    <a:pt x="19453" y="21559"/>
                  </a:cubicBezTo>
                  <a:cubicBezTo>
                    <a:pt x="20096" y="21559"/>
                    <a:pt x="20715" y="21203"/>
                    <a:pt x="21015" y="20602"/>
                  </a:cubicBezTo>
                  <a:lnTo>
                    <a:pt x="26052" y="10262"/>
                  </a:lnTo>
                  <a:cubicBezTo>
                    <a:pt x="26519" y="9328"/>
                    <a:pt x="26086" y="8260"/>
                    <a:pt x="25152" y="7860"/>
                  </a:cubicBezTo>
                  <a:lnTo>
                    <a:pt x="6271" y="121"/>
                  </a:lnTo>
                  <a:cubicBezTo>
                    <a:pt x="6062" y="39"/>
                    <a:pt x="5846" y="0"/>
                    <a:pt x="56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9"/>
            <p:cNvSpPr/>
            <p:nvPr/>
          </p:nvSpPr>
          <p:spPr>
            <a:xfrm>
              <a:off x="-5649610" y="1299471"/>
              <a:ext cx="550760" cy="479611"/>
            </a:xfrm>
            <a:custGeom>
              <a:avLst/>
              <a:gdLst/>
              <a:ahLst/>
              <a:cxnLst/>
              <a:rect l="l" t="t" r="r" b="b"/>
              <a:pathLst>
                <a:path w="15745" h="13711" extrusionOk="0">
                  <a:moveTo>
                    <a:pt x="10875" y="0"/>
                  </a:moveTo>
                  <a:lnTo>
                    <a:pt x="0" y="11709"/>
                  </a:lnTo>
                  <a:lnTo>
                    <a:pt x="4870" y="13710"/>
                  </a:lnTo>
                  <a:lnTo>
                    <a:pt x="15745" y="2002"/>
                  </a:lnTo>
                  <a:lnTo>
                    <a:pt x="1087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9"/>
            <p:cNvSpPr/>
            <p:nvPr/>
          </p:nvSpPr>
          <p:spPr>
            <a:xfrm>
              <a:off x="-5408073" y="1398639"/>
              <a:ext cx="490105" cy="453935"/>
            </a:xfrm>
            <a:custGeom>
              <a:avLst/>
              <a:gdLst/>
              <a:ahLst/>
              <a:cxnLst/>
              <a:rect l="l" t="t" r="r" b="b"/>
              <a:pathLst>
                <a:path w="14011" h="12977" extrusionOk="0">
                  <a:moveTo>
                    <a:pt x="10875" y="1"/>
                  </a:moveTo>
                  <a:lnTo>
                    <a:pt x="0" y="11709"/>
                  </a:lnTo>
                  <a:lnTo>
                    <a:pt x="3136" y="12977"/>
                  </a:lnTo>
                  <a:lnTo>
                    <a:pt x="14010" y="1268"/>
                  </a:lnTo>
                  <a:lnTo>
                    <a:pt x="1087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9"/>
            <p:cNvSpPr/>
            <p:nvPr/>
          </p:nvSpPr>
          <p:spPr>
            <a:xfrm>
              <a:off x="-5632120" y="1905044"/>
              <a:ext cx="262560" cy="252066"/>
            </a:xfrm>
            <a:custGeom>
              <a:avLst/>
              <a:gdLst/>
              <a:ahLst/>
              <a:cxnLst/>
              <a:rect l="l" t="t" r="r" b="b"/>
              <a:pathLst>
                <a:path w="7506" h="7206" extrusionOk="0">
                  <a:moveTo>
                    <a:pt x="2035" y="1"/>
                  </a:moveTo>
                  <a:lnTo>
                    <a:pt x="1" y="4971"/>
                  </a:lnTo>
                  <a:lnTo>
                    <a:pt x="5471" y="7206"/>
                  </a:lnTo>
                  <a:lnTo>
                    <a:pt x="7506" y="2236"/>
                  </a:lnTo>
                  <a:lnTo>
                    <a:pt x="20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9"/>
            <p:cNvSpPr/>
            <p:nvPr/>
          </p:nvSpPr>
          <p:spPr>
            <a:xfrm>
              <a:off x="-5385931" y="2006556"/>
              <a:ext cx="271935" cy="248988"/>
            </a:xfrm>
            <a:custGeom>
              <a:avLst/>
              <a:gdLst/>
              <a:ahLst/>
              <a:cxnLst/>
              <a:rect l="l" t="t" r="r" b="b"/>
              <a:pathLst>
                <a:path w="7774" h="7118" extrusionOk="0">
                  <a:moveTo>
                    <a:pt x="2036" y="1"/>
                  </a:moveTo>
                  <a:lnTo>
                    <a:pt x="1" y="4938"/>
                  </a:lnTo>
                  <a:lnTo>
                    <a:pt x="5171" y="7072"/>
                  </a:lnTo>
                  <a:cubicBezTo>
                    <a:pt x="5255" y="7103"/>
                    <a:pt x="5344" y="7118"/>
                    <a:pt x="5433" y="7118"/>
                  </a:cubicBezTo>
                  <a:cubicBezTo>
                    <a:pt x="5734" y="7118"/>
                    <a:pt x="6036" y="6948"/>
                    <a:pt x="6139" y="6639"/>
                  </a:cubicBezTo>
                  <a:lnTo>
                    <a:pt x="7606" y="3070"/>
                  </a:lnTo>
                  <a:cubicBezTo>
                    <a:pt x="7773" y="2703"/>
                    <a:pt x="7573" y="2269"/>
                    <a:pt x="7206" y="2102"/>
                  </a:cubicBezTo>
                  <a:lnTo>
                    <a:pt x="20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9"/>
            <p:cNvSpPr/>
            <p:nvPr/>
          </p:nvSpPr>
          <p:spPr>
            <a:xfrm>
              <a:off x="-5886495" y="1807135"/>
              <a:ext cx="270745" cy="249652"/>
            </a:xfrm>
            <a:custGeom>
              <a:avLst/>
              <a:gdLst/>
              <a:ahLst/>
              <a:cxnLst/>
              <a:rect l="l" t="t" r="r" b="b"/>
              <a:pathLst>
                <a:path w="7740" h="7137" extrusionOk="0">
                  <a:moveTo>
                    <a:pt x="2289" y="0"/>
                  </a:moveTo>
                  <a:cubicBezTo>
                    <a:pt x="1995" y="0"/>
                    <a:pt x="1725" y="168"/>
                    <a:pt x="1602" y="465"/>
                  </a:cubicBezTo>
                  <a:lnTo>
                    <a:pt x="134" y="4034"/>
                  </a:lnTo>
                  <a:cubicBezTo>
                    <a:pt x="1" y="4401"/>
                    <a:pt x="168" y="4868"/>
                    <a:pt x="568" y="5001"/>
                  </a:cubicBezTo>
                  <a:lnTo>
                    <a:pt x="5738" y="7136"/>
                  </a:lnTo>
                  <a:lnTo>
                    <a:pt x="7740" y="2166"/>
                  </a:lnTo>
                  <a:lnTo>
                    <a:pt x="2603" y="64"/>
                  </a:lnTo>
                  <a:cubicBezTo>
                    <a:pt x="2498" y="21"/>
                    <a:pt x="2392" y="0"/>
                    <a:pt x="22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9"/>
            <p:cNvSpPr/>
            <p:nvPr/>
          </p:nvSpPr>
          <p:spPr>
            <a:xfrm>
              <a:off x="-5305407" y="1103443"/>
              <a:ext cx="297575" cy="175040"/>
            </a:xfrm>
            <a:custGeom>
              <a:avLst/>
              <a:gdLst/>
              <a:ahLst/>
              <a:cxnLst/>
              <a:rect l="l" t="t" r="r" b="b"/>
              <a:pathLst>
                <a:path w="8507" h="5004" extrusionOk="0">
                  <a:moveTo>
                    <a:pt x="734" y="0"/>
                  </a:moveTo>
                  <a:lnTo>
                    <a:pt x="1" y="1802"/>
                  </a:lnTo>
                  <a:lnTo>
                    <a:pt x="7773" y="5004"/>
                  </a:lnTo>
                  <a:lnTo>
                    <a:pt x="8507" y="3203"/>
                  </a:lnTo>
                  <a:lnTo>
                    <a:pt x="7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9"/>
            <p:cNvSpPr/>
            <p:nvPr/>
          </p:nvSpPr>
          <p:spPr>
            <a:xfrm>
              <a:off x="-5238910" y="733529"/>
              <a:ext cx="350115" cy="464464"/>
            </a:xfrm>
            <a:custGeom>
              <a:avLst/>
              <a:gdLst/>
              <a:ahLst/>
              <a:cxnLst/>
              <a:rect l="l" t="t" r="r" b="b"/>
              <a:pathLst>
                <a:path w="10009" h="13278" extrusionOk="0">
                  <a:moveTo>
                    <a:pt x="4538" y="1"/>
                  </a:moveTo>
                  <a:lnTo>
                    <a:pt x="1" y="11042"/>
                  </a:lnTo>
                  <a:lnTo>
                    <a:pt x="5472" y="13277"/>
                  </a:lnTo>
                  <a:lnTo>
                    <a:pt x="10008" y="2236"/>
                  </a:lnTo>
                  <a:lnTo>
                    <a:pt x="45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0" name="Google Shape;510;p39"/>
          <p:cNvGrpSpPr/>
          <p:nvPr/>
        </p:nvGrpSpPr>
        <p:grpSpPr>
          <a:xfrm>
            <a:off x="8255635" y="2423850"/>
            <a:ext cx="357775" cy="295791"/>
            <a:chOff x="-783927" y="2108838"/>
            <a:chExt cx="357775" cy="295791"/>
          </a:xfrm>
        </p:grpSpPr>
        <p:sp>
          <p:nvSpPr>
            <p:cNvPr id="511" name="Google Shape;511;p39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9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4" name="Google Shape;514;p39"/>
          <p:cNvGrpSpPr/>
          <p:nvPr/>
        </p:nvGrpSpPr>
        <p:grpSpPr>
          <a:xfrm rot="9651258">
            <a:off x="1049652" y="4433144"/>
            <a:ext cx="643548" cy="377045"/>
            <a:chOff x="-1131628" y="1250953"/>
            <a:chExt cx="695437" cy="407447"/>
          </a:xfrm>
        </p:grpSpPr>
        <p:sp>
          <p:nvSpPr>
            <p:cNvPr id="515" name="Google Shape;515;p39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9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9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39"/>
          <p:cNvGrpSpPr/>
          <p:nvPr/>
        </p:nvGrpSpPr>
        <p:grpSpPr>
          <a:xfrm rot="-7140317">
            <a:off x="5329549" y="3847843"/>
            <a:ext cx="643533" cy="377037"/>
            <a:chOff x="-1131628" y="1250953"/>
            <a:chExt cx="695437" cy="407447"/>
          </a:xfrm>
        </p:grpSpPr>
        <p:sp>
          <p:nvSpPr>
            <p:cNvPr id="519" name="Google Shape;519;p39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9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9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2" name="Google Shape;522;p39"/>
          <p:cNvGrpSpPr/>
          <p:nvPr/>
        </p:nvGrpSpPr>
        <p:grpSpPr>
          <a:xfrm>
            <a:off x="6358316" y="756641"/>
            <a:ext cx="1667923" cy="4618010"/>
            <a:chOff x="6358316" y="756641"/>
            <a:chExt cx="1667923" cy="4618010"/>
          </a:xfrm>
        </p:grpSpPr>
        <p:grpSp>
          <p:nvGrpSpPr>
            <p:cNvPr id="523" name="Google Shape;523;p39"/>
            <p:cNvGrpSpPr/>
            <p:nvPr/>
          </p:nvGrpSpPr>
          <p:grpSpPr>
            <a:xfrm flipH="1">
              <a:off x="6363558" y="756641"/>
              <a:ext cx="1662681" cy="4618010"/>
              <a:chOff x="1183630" y="885542"/>
              <a:chExt cx="1787637" cy="4965068"/>
            </a:xfrm>
          </p:grpSpPr>
          <p:sp>
            <p:nvSpPr>
              <p:cNvPr id="524" name="Google Shape;524;p39"/>
              <p:cNvSpPr/>
              <p:nvPr/>
            </p:nvSpPr>
            <p:spPr>
              <a:xfrm>
                <a:off x="2034070" y="2216492"/>
                <a:ext cx="21870" cy="32758"/>
              </a:xfrm>
              <a:custGeom>
                <a:avLst/>
                <a:gdLst/>
                <a:ahLst/>
                <a:cxnLst/>
                <a:rect l="l" t="t" r="r" b="b"/>
                <a:pathLst>
                  <a:path w="695" h="1041" extrusionOk="0">
                    <a:moveTo>
                      <a:pt x="537" y="1"/>
                    </a:moveTo>
                    <a:cubicBezTo>
                      <a:pt x="459" y="1"/>
                      <a:pt x="441" y="153"/>
                      <a:pt x="228" y="305"/>
                    </a:cubicBezTo>
                    <a:cubicBezTo>
                      <a:pt x="0" y="435"/>
                      <a:pt x="216" y="1040"/>
                      <a:pt x="443" y="1040"/>
                    </a:cubicBezTo>
                    <a:cubicBezTo>
                      <a:pt x="449" y="1040"/>
                      <a:pt x="455" y="1040"/>
                      <a:pt x="461" y="1039"/>
                    </a:cubicBezTo>
                    <a:cubicBezTo>
                      <a:pt x="695" y="972"/>
                      <a:pt x="661" y="5"/>
                      <a:pt x="561" y="5"/>
                    </a:cubicBezTo>
                    <a:cubicBezTo>
                      <a:pt x="552" y="2"/>
                      <a:pt x="545" y="1"/>
                      <a:pt x="537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39"/>
              <p:cNvSpPr/>
              <p:nvPr/>
            </p:nvSpPr>
            <p:spPr>
              <a:xfrm>
                <a:off x="1927616" y="2281850"/>
                <a:ext cx="18755" cy="11423"/>
              </a:xfrm>
              <a:custGeom>
                <a:avLst/>
                <a:gdLst/>
                <a:ahLst/>
                <a:cxnLst/>
                <a:rect l="l" t="t" r="r" b="b"/>
                <a:pathLst>
                  <a:path w="596" h="363" extrusionOk="0">
                    <a:moveTo>
                      <a:pt x="447" y="0"/>
                    </a:moveTo>
                    <a:cubicBezTo>
                      <a:pt x="273" y="0"/>
                      <a:pt x="1" y="214"/>
                      <a:pt x="75" y="263"/>
                    </a:cubicBezTo>
                    <a:cubicBezTo>
                      <a:pt x="179" y="328"/>
                      <a:pt x="284" y="363"/>
                      <a:pt x="370" y="363"/>
                    </a:cubicBezTo>
                    <a:cubicBezTo>
                      <a:pt x="504" y="363"/>
                      <a:pt x="595" y="279"/>
                      <a:pt x="575" y="96"/>
                    </a:cubicBezTo>
                    <a:cubicBezTo>
                      <a:pt x="558" y="27"/>
                      <a:pt x="509" y="0"/>
                      <a:pt x="447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39"/>
              <p:cNvSpPr/>
              <p:nvPr/>
            </p:nvSpPr>
            <p:spPr>
              <a:xfrm>
                <a:off x="2284615" y="2367536"/>
                <a:ext cx="52551" cy="11958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380" extrusionOk="0">
                    <a:moveTo>
                      <a:pt x="315" y="1"/>
                    </a:moveTo>
                    <a:cubicBezTo>
                      <a:pt x="161" y="1"/>
                      <a:pt x="0" y="149"/>
                      <a:pt x="105" y="175"/>
                    </a:cubicBezTo>
                    <a:cubicBezTo>
                      <a:pt x="371" y="275"/>
                      <a:pt x="638" y="342"/>
                      <a:pt x="905" y="375"/>
                    </a:cubicBezTo>
                    <a:cubicBezTo>
                      <a:pt x="935" y="378"/>
                      <a:pt x="966" y="380"/>
                      <a:pt x="996" y="380"/>
                    </a:cubicBezTo>
                    <a:cubicBezTo>
                      <a:pt x="1312" y="380"/>
                      <a:pt x="1669" y="236"/>
                      <a:pt x="1639" y="175"/>
                    </a:cubicBezTo>
                    <a:cubicBezTo>
                      <a:pt x="1639" y="146"/>
                      <a:pt x="1622" y="136"/>
                      <a:pt x="1594" y="136"/>
                    </a:cubicBezTo>
                    <a:cubicBezTo>
                      <a:pt x="1547" y="136"/>
                      <a:pt x="1472" y="161"/>
                      <a:pt x="1400" y="161"/>
                    </a:cubicBezTo>
                    <a:cubicBezTo>
                      <a:pt x="1367" y="161"/>
                      <a:pt x="1335" y="156"/>
                      <a:pt x="1305" y="142"/>
                    </a:cubicBezTo>
                    <a:cubicBezTo>
                      <a:pt x="1261" y="108"/>
                      <a:pt x="1168" y="101"/>
                      <a:pt x="1058" y="101"/>
                    </a:cubicBezTo>
                    <a:cubicBezTo>
                      <a:pt x="970" y="101"/>
                      <a:pt x="871" y="106"/>
                      <a:pt x="777" y="106"/>
                    </a:cubicBezTo>
                    <a:cubicBezTo>
                      <a:pt x="636" y="106"/>
                      <a:pt x="505" y="95"/>
                      <a:pt x="438" y="42"/>
                    </a:cubicBezTo>
                    <a:cubicBezTo>
                      <a:pt x="402" y="13"/>
                      <a:pt x="359" y="1"/>
                      <a:pt x="315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39"/>
              <p:cNvSpPr/>
              <p:nvPr/>
            </p:nvSpPr>
            <p:spPr>
              <a:xfrm>
                <a:off x="2435879" y="2363508"/>
                <a:ext cx="44652" cy="22814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725" extrusionOk="0">
                    <a:moveTo>
                      <a:pt x="1355" y="0"/>
                    </a:moveTo>
                    <a:cubicBezTo>
                      <a:pt x="1333" y="0"/>
                      <a:pt x="1303" y="11"/>
                      <a:pt x="1268" y="36"/>
                    </a:cubicBezTo>
                    <a:cubicBezTo>
                      <a:pt x="1035" y="203"/>
                      <a:pt x="768" y="270"/>
                      <a:pt x="501" y="270"/>
                    </a:cubicBezTo>
                    <a:cubicBezTo>
                      <a:pt x="134" y="270"/>
                      <a:pt x="1" y="537"/>
                      <a:pt x="234" y="670"/>
                    </a:cubicBezTo>
                    <a:cubicBezTo>
                      <a:pt x="304" y="709"/>
                      <a:pt x="382" y="724"/>
                      <a:pt x="462" y="724"/>
                    </a:cubicBezTo>
                    <a:cubicBezTo>
                      <a:pt x="726" y="724"/>
                      <a:pt x="1002" y="555"/>
                      <a:pt x="1002" y="503"/>
                    </a:cubicBezTo>
                    <a:cubicBezTo>
                      <a:pt x="1002" y="403"/>
                      <a:pt x="1102" y="203"/>
                      <a:pt x="1268" y="136"/>
                    </a:cubicBezTo>
                    <a:cubicBezTo>
                      <a:pt x="1417" y="87"/>
                      <a:pt x="1419" y="0"/>
                      <a:pt x="1355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39"/>
              <p:cNvSpPr/>
              <p:nvPr/>
            </p:nvSpPr>
            <p:spPr>
              <a:xfrm>
                <a:off x="1704259" y="1937501"/>
                <a:ext cx="88203" cy="90217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2867" extrusionOk="0">
                    <a:moveTo>
                      <a:pt x="2208" y="1"/>
                    </a:moveTo>
                    <a:cubicBezTo>
                      <a:pt x="2028" y="1"/>
                      <a:pt x="1848" y="198"/>
                      <a:pt x="1669" y="198"/>
                    </a:cubicBezTo>
                    <a:lnTo>
                      <a:pt x="1602" y="198"/>
                    </a:lnTo>
                    <a:cubicBezTo>
                      <a:pt x="1505" y="157"/>
                      <a:pt x="1397" y="132"/>
                      <a:pt x="1301" y="132"/>
                    </a:cubicBezTo>
                    <a:cubicBezTo>
                      <a:pt x="1166" y="132"/>
                      <a:pt x="1055" y="181"/>
                      <a:pt x="1035" y="298"/>
                    </a:cubicBezTo>
                    <a:cubicBezTo>
                      <a:pt x="1035" y="498"/>
                      <a:pt x="1302" y="432"/>
                      <a:pt x="1302" y="565"/>
                    </a:cubicBezTo>
                    <a:cubicBezTo>
                      <a:pt x="1302" y="698"/>
                      <a:pt x="1035" y="665"/>
                      <a:pt x="868" y="798"/>
                    </a:cubicBezTo>
                    <a:cubicBezTo>
                      <a:pt x="821" y="830"/>
                      <a:pt x="775" y="841"/>
                      <a:pt x="728" y="841"/>
                    </a:cubicBezTo>
                    <a:cubicBezTo>
                      <a:pt x="612" y="841"/>
                      <a:pt x="496" y="773"/>
                      <a:pt x="380" y="773"/>
                    </a:cubicBezTo>
                    <a:cubicBezTo>
                      <a:pt x="342" y="773"/>
                      <a:pt x="305" y="780"/>
                      <a:pt x="268" y="798"/>
                    </a:cubicBezTo>
                    <a:cubicBezTo>
                      <a:pt x="68" y="865"/>
                      <a:pt x="468" y="999"/>
                      <a:pt x="335" y="1199"/>
                    </a:cubicBezTo>
                    <a:cubicBezTo>
                      <a:pt x="201" y="1399"/>
                      <a:pt x="335" y="1399"/>
                      <a:pt x="601" y="1599"/>
                    </a:cubicBezTo>
                    <a:cubicBezTo>
                      <a:pt x="835" y="1799"/>
                      <a:pt x="435" y="1833"/>
                      <a:pt x="435" y="2066"/>
                    </a:cubicBezTo>
                    <a:cubicBezTo>
                      <a:pt x="435" y="2300"/>
                      <a:pt x="134" y="2266"/>
                      <a:pt x="68" y="2433"/>
                    </a:cubicBezTo>
                    <a:cubicBezTo>
                      <a:pt x="1" y="2566"/>
                      <a:pt x="335" y="2867"/>
                      <a:pt x="635" y="2867"/>
                    </a:cubicBezTo>
                    <a:cubicBezTo>
                      <a:pt x="968" y="2833"/>
                      <a:pt x="1302" y="2700"/>
                      <a:pt x="1569" y="2466"/>
                    </a:cubicBezTo>
                    <a:cubicBezTo>
                      <a:pt x="1667" y="2368"/>
                      <a:pt x="1752" y="2342"/>
                      <a:pt x="1832" y="2342"/>
                    </a:cubicBezTo>
                    <a:cubicBezTo>
                      <a:pt x="1919" y="2342"/>
                      <a:pt x="2000" y="2373"/>
                      <a:pt x="2086" y="2373"/>
                    </a:cubicBezTo>
                    <a:cubicBezTo>
                      <a:pt x="2134" y="2373"/>
                      <a:pt x="2183" y="2363"/>
                      <a:pt x="2236" y="2333"/>
                    </a:cubicBezTo>
                    <a:cubicBezTo>
                      <a:pt x="2503" y="2199"/>
                      <a:pt x="2336" y="1232"/>
                      <a:pt x="2236" y="1032"/>
                    </a:cubicBezTo>
                    <a:cubicBezTo>
                      <a:pt x="2236" y="1032"/>
                      <a:pt x="2236" y="999"/>
                      <a:pt x="2236" y="965"/>
                    </a:cubicBezTo>
                    <a:cubicBezTo>
                      <a:pt x="2269" y="865"/>
                      <a:pt x="2536" y="832"/>
                      <a:pt x="2670" y="698"/>
                    </a:cubicBezTo>
                    <a:cubicBezTo>
                      <a:pt x="2803" y="565"/>
                      <a:pt x="2569" y="265"/>
                      <a:pt x="2369" y="65"/>
                    </a:cubicBezTo>
                    <a:cubicBezTo>
                      <a:pt x="2315" y="18"/>
                      <a:pt x="2262" y="1"/>
                      <a:pt x="2208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39"/>
              <p:cNvSpPr/>
              <p:nvPr/>
            </p:nvSpPr>
            <p:spPr>
              <a:xfrm>
                <a:off x="1760303" y="1858329"/>
                <a:ext cx="18534" cy="16143"/>
              </a:xfrm>
              <a:custGeom>
                <a:avLst/>
                <a:gdLst/>
                <a:ahLst/>
                <a:cxnLst/>
                <a:rect l="l" t="t" r="r" b="b"/>
                <a:pathLst>
                  <a:path w="589" h="513" extrusionOk="0">
                    <a:moveTo>
                      <a:pt x="486" y="1"/>
                    </a:moveTo>
                    <a:cubicBezTo>
                      <a:pt x="330" y="1"/>
                      <a:pt x="1" y="512"/>
                      <a:pt x="155" y="512"/>
                    </a:cubicBezTo>
                    <a:cubicBezTo>
                      <a:pt x="288" y="512"/>
                      <a:pt x="588" y="112"/>
                      <a:pt x="522" y="12"/>
                    </a:cubicBezTo>
                    <a:cubicBezTo>
                      <a:pt x="511" y="4"/>
                      <a:pt x="500" y="1"/>
                      <a:pt x="486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39"/>
              <p:cNvSpPr/>
              <p:nvPr/>
            </p:nvSpPr>
            <p:spPr>
              <a:xfrm>
                <a:off x="1766219" y="1847410"/>
                <a:ext cx="154065" cy="215710"/>
              </a:xfrm>
              <a:custGeom>
                <a:avLst/>
                <a:gdLst/>
                <a:ahLst/>
                <a:cxnLst/>
                <a:rect l="l" t="t" r="r" b="b"/>
                <a:pathLst>
                  <a:path w="4896" h="6855" extrusionOk="0">
                    <a:moveTo>
                      <a:pt x="2055" y="1"/>
                    </a:moveTo>
                    <a:cubicBezTo>
                      <a:pt x="1988" y="1"/>
                      <a:pt x="1951" y="170"/>
                      <a:pt x="1868" y="226"/>
                    </a:cubicBezTo>
                    <a:cubicBezTo>
                      <a:pt x="1768" y="259"/>
                      <a:pt x="1668" y="276"/>
                      <a:pt x="1568" y="276"/>
                    </a:cubicBezTo>
                    <a:cubicBezTo>
                      <a:pt x="1468" y="276"/>
                      <a:pt x="1368" y="259"/>
                      <a:pt x="1268" y="226"/>
                    </a:cubicBezTo>
                    <a:cubicBezTo>
                      <a:pt x="1256" y="224"/>
                      <a:pt x="1245" y="224"/>
                      <a:pt x="1234" y="224"/>
                    </a:cubicBezTo>
                    <a:cubicBezTo>
                      <a:pt x="992" y="224"/>
                      <a:pt x="902" y="565"/>
                      <a:pt x="934" y="693"/>
                    </a:cubicBezTo>
                    <a:cubicBezTo>
                      <a:pt x="934" y="859"/>
                      <a:pt x="634" y="960"/>
                      <a:pt x="667" y="1093"/>
                    </a:cubicBezTo>
                    <a:cubicBezTo>
                      <a:pt x="719" y="1170"/>
                      <a:pt x="670" y="1248"/>
                      <a:pt x="600" y="1248"/>
                    </a:cubicBezTo>
                    <a:cubicBezTo>
                      <a:pt x="579" y="1248"/>
                      <a:pt x="556" y="1241"/>
                      <a:pt x="534" y="1226"/>
                    </a:cubicBezTo>
                    <a:cubicBezTo>
                      <a:pt x="483" y="1176"/>
                      <a:pt x="394" y="1048"/>
                      <a:pt x="281" y="1048"/>
                    </a:cubicBezTo>
                    <a:cubicBezTo>
                      <a:pt x="245" y="1048"/>
                      <a:pt x="207" y="1061"/>
                      <a:pt x="167" y="1093"/>
                    </a:cubicBezTo>
                    <a:cubicBezTo>
                      <a:pt x="0" y="1226"/>
                      <a:pt x="367" y="1393"/>
                      <a:pt x="600" y="1427"/>
                    </a:cubicBezTo>
                    <a:cubicBezTo>
                      <a:pt x="801" y="1460"/>
                      <a:pt x="434" y="1593"/>
                      <a:pt x="367" y="1860"/>
                    </a:cubicBezTo>
                    <a:cubicBezTo>
                      <a:pt x="334" y="2094"/>
                      <a:pt x="667" y="1960"/>
                      <a:pt x="667" y="2127"/>
                    </a:cubicBezTo>
                    <a:cubicBezTo>
                      <a:pt x="667" y="2294"/>
                      <a:pt x="200" y="2327"/>
                      <a:pt x="200" y="2461"/>
                    </a:cubicBezTo>
                    <a:cubicBezTo>
                      <a:pt x="200" y="2503"/>
                      <a:pt x="217" y="2520"/>
                      <a:pt x="245" y="2520"/>
                    </a:cubicBezTo>
                    <a:cubicBezTo>
                      <a:pt x="327" y="2520"/>
                      <a:pt x="501" y="2377"/>
                      <a:pt x="600" y="2327"/>
                    </a:cubicBezTo>
                    <a:cubicBezTo>
                      <a:pt x="609" y="2323"/>
                      <a:pt x="617" y="2321"/>
                      <a:pt x="623" y="2321"/>
                    </a:cubicBezTo>
                    <a:cubicBezTo>
                      <a:pt x="703" y="2321"/>
                      <a:pt x="575" y="2667"/>
                      <a:pt x="780" y="2667"/>
                    </a:cubicBezTo>
                    <a:cubicBezTo>
                      <a:pt x="796" y="2667"/>
                      <a:pt x="814" y="2665"/>
                      <a:pt x="834" y="2661"/>
                    </a:cubicBezTo>
                    <a:cubicBezTo>
                      <a:pt x="1122" y="2629"/>
                      <a:pt x="1041" y="2258"/>
                      <a:pt x="1123" y="2258"/>
                    </a:cubicBezTo>
                    <a:cubicBezTo>
                      <a:pt x="1127" y="2258"/>
                      <a:pt x="1130" y="2259"/>
                      <a:pt x="1134" y="2260"/>
                    </a:cubicBezTo>
                    <a:cubicBezTo>
                      <a:pt x="1268" y="2294"/>
                      <a:pt x="1101" y="2461"/>
                      <a:pt x="1201" y="2627"/>
                    </a:cubicBezTo>
                    <a:cubicBezTo>
                      <a:pt x="1268" y="2794"/>
                      <a:pt x="967" y="3061"/>
                      <a:pt x="1001" y="3194"/>
                    </a:cubicBezTo>
                    <a:cubicBezTo>
                      <a:pt x="1001" y="3254"/>
                      <a:pt x="1122" y="3287"/>
                      <a:pt x="1274" y="3287"/>
                    </a:cubicBezTo>
                    <a:cubicBezTo>
                      <a:pt x="1460" y="3287"/>
                      <a:pt x="1691" y="3238"/>
                      <a:pt x="1801" y="3128"/>
                    </a:cubicBezTo>
                    <a:cubicBezTo>
                      <a:pt x="1851" y="3068"/>
                      <a:pt x="1895" y="3044"/>
                      <a:pt x="1928" y="3044"/>
                    </a:cubicBezTo>
                    <a:cubicBezTo>
                      <a:pt x="2007" y="3044"/>
                      <a:pt x="2028" y="3177"/>
                      <a:pt x="1935" y="3295"/>
                    </a:cubicBezTo>
                    <a:cubicBezTo>
                      <a:pt x="1801" y="3395"/>
                      <a:pt x="1868" y="3595"/>
                      <a:pt x="2035" y="3628"/>
                    </a:cubicBezTo>
                    <a:cubicBezTo>
                      <a:pt x="2202" y="3695"/>
                      <a:pt x="2235" y="3695"/>
                      <a:pt x="2168" y="3828"/>
                    </a:cubicBezTo>
                    <a:cubicBezTo>
                      <a:pt x="2102" y="3962"/>
                      <a:pt x="2168" y="4195"/>
                      <a:pt x="2135" y="4329"/>
                    </a:cubicBezTo>
                    <a:cubicBezTo>
                      <a:pt x="2098" y="4384"/>
                      <a:pt x="1930" y="4408"/>
                      <a:pt x="1786" y="4408"/>
                    </a:cubicBezTo>
                    <a:cubicBezTo>
                      <a:pt x="1669" y="4408"/>
                      <a:pt x="1568" y="4392"/>
                      <a:pt x="1568" y="4362"/>
                    </a:cubicBezTo>
                    <a:cubicBezTo>
                      <a:pt x="1556" y="4327"/>
                      <a:pt x="1524" y="4312"/>
                      <a:pt x="1491" y="4312"/>
                    </a:cubicBezTo>
                    <a:cubicBezTo>
                      <a:pt x="1427" y="4312"/>
                      <a:pt x="1358" y="4363"/>
                      <a:pt x="1401" y="4429"/>
                    </a:cubicBezTo>
                    <a:cubicBezTo>
                      <a:pt x="1434" y="4562"/>
                      <a:pt x="1201" y="4662"/>
                      <a:pt x="1234" y="4762"/>
                    </a:cubicBezTo>
                    <a:cubicBezTo>
                      <a:pt x="1234" y="4896"/>
                      <a:pt x="1534" y="4862"/>
                      <a:pt x="1534" y="4996"/>
                    </a:cubicBezTo>
                    <a:cubicBezTo>
                      <a:pt x="1568" y="5129"/>
                      <a:pt x="1334" y="5263"/>
                      <a:pt x="1034" y="5363"/>
                    </a:cubicBezTo>
                    <a:cubicBezTo>
                      <a:pt x="757" y="5446"/>
                      <a:pt x="986" y="5621"/>
                      <a:pt x="1148" y="5621"/>
                    </a:cubicBezTo>
                    <a:cubicBezTo>
                      <a:pt x="1181" y="5621"/>
                      <a:pt x="1212" y="5613"/>
                      <a:pt x="1234" y="5596"/>
                    </a:cubicBezTo>
                    <a:cubicBezTo>
                      <a:pt x="1265" y="5573"/>
                      <a:pt x="1287" y="5564"/>
                      <a:pt x="1305" y="5564"/>
                    </a:cubicBezTo>
                    <a:cubicBezTo>
                      <a:pt x="1366" y="5564"/>
                      <a:pt x="1388" y="5663"/>
                      <a:pt x="1568" y="5663"/>
                    </a:cubicBezTo>
                    <a:cubicBezTo>
                      <a:pt x="1735" y="5663"/>
                      <a:pt x="1855" y="5779"/>
                      <a:pt x="2026" y="5779"/>
                    </a:cubicBezTo>
                    <a:cubicBezTo>
                      <a:pt x="2060" y="5779"/>
                      <a:pt x="2096" y="5774"/>
                      <a:pt x="2135" y="5763"/>
                    </a:cubicBezTo>
                    <a:cubicBezTo>
                      <a:pt x="2201" y="5735"/>
                      <a:pt x="2249" y="5722"/>
                      <a:pt x="2279" y="5722"/>
                    </a:cubicBezTo>
                    <a:cubicBezTo>
                      <a:pt x="2355" y="5722"/>
                      <a:pt x="2321" y="5801"/>
                      <a:pt x="2202" y="5896"/>
                    </a:cubicBezTo>
                    <a:cubicBezTo>
                      <a:pt x="2128" y="5946"/>
                      <a:pt x="2045" y="5959"/>
                      <a:pt x="1961" y="5959"/>
                    </a:cubicBezTo>
                    <a:cubicBezTo>
                      <a:pt x="1869" y="5959"/>
                      <a:pt x="1777" y="5943"/>
                      <a:pt x="1695" y="5943"/>
                    </a:cubicBezTo>
                    <a:cubicBezTo>
                      <a:pt x="1649" y="5943"/>
                      <a:pt x="1606" y="5948"/>
                      <a:pt x="1568" y="5963"/>
                    </a:cubicBezTo>
                    <a:cubicBezTo>
                      <a:pt x="1401" y="6063"/>
                      <a:pt x="734" y="6697"/>
                      <a:pt x="867" y="6830"/>
                    </a:cubicBezTo>
                    <a:cubicBezTo>
                      <a:pt x="879" y="6847"/>
                      <a:pt x="891" y="6855"/>
                      <a:pt x="905" y="6855"/>
                    </a:cubicBezTo>
                    <a:cubicBezTo>
                      <a:pt x="973" y="6855"/>
                      <a:pt x="1080" y="6680"/>
                      <a:pt x="1301" y="6597"/>
                    </a:cubicBezTo>
                    <a:cubicBezTo>
                      <a:pt x="1354" y="6574"/>
                      <a:pt x="1396" y="6565"/>
                      <a:pt x="1432" y="6565"/>
                    </a:cubicBezTo>
                    <a:cubicBezTo>
                      <a:pt x="1555" y="6565"/>
                      <a:pt x="1598" y="6671"/>
                      <a:pt x="1701" y="6697"/>
                    </a:cubicBezTo>
                    <a:cubicBezTo>
                      <a:pt x="1827" y="6697"/>
                      <a:pt x="1834" y="6461"/>
                      <a:pt x="1946" y="6461"/>
                    </a:cubicBezTo>
                    <a:cubicBezTo>
                      <a:pt x="1953" y="6461"/>
                      <a:pt x="1960" y="6462"/>
                      <a:pt x="1968" y="6463"/>
                    </a:cubicBezTo>
                    <a:cubicBezTo>
                      <a:pt x="2054" y="6463"/>
                      <a:pt x="2140" y="6390"/>
                      <a:pt x="2288" y="6390"/>
                    </a:cubicBezTo>
                    <a:cubicBezTo>
                      <a:pt x="2313" y="6390"/>
                      <a:pt x="2340" y="6392"/>
                      <a:pt x="2368" y="6397"/>
                    </a:cubicBezTo>
                    <a:cubicBezTo>
                      <a:pt x="2398" y="6403"/>
                      <a:pt x="2426" y="6405"/>
                      <a:pt x="2454" y="6405"/>
                    </a:cubicBezTo>
                    <a:cubicBezTo>
                      <a:pt x="2582" y="6405"/>
                      <a:pt x="2692" y="6346"/>
                      <a:pt x="2802" y="6263"/>
                    </a:cubicBezTo>
                    <a:cubicBezTo>
                      <a:pt x="2815" y="6255"/>
                      <a:pt x="2830" y="6251"/>
                      <a:pt x="2846" y="6251"/>
                    </a:cubicBezTo>
                    <a:cubicBezTo>
                      <a:pt x="2943" y="6251"/>
                      <a:pt x="3095" y="6376"/>
                      <a:pt x="3192" y="6376"/>
                    </a:cubicBezTo>
                    <a:cubicBezTo>
                      <a:pt x="3208" y="6376"/>
                      <a:pt x="3223" y="6372"/>
                      <a:pt x="3236" y="6363"/>
                    </a:cubicBezTo>
                    <a:cubicBezTo>
                      <a:pt x="3436" y="6297"/>
                      <a:pt x="3636" y="6263"/>
                      <a:pt x="3836" y="6263"/>
                    </a:cubicBezTo>
                    <a:cubicBezTo>
                      <a:pt x="4136" y="6230"/>
                      <a:pt x="4403" y="6097"/>
                      <a:pt x="4603" y="5930"/>
                    </a:cubicBezTo>
                    <a:cubicBezTo>
                      <a:pt x="4703" y="5855"/>
                      <a:pt x="4616" y="5817"/>
                      <a:pt x="4495" y="5817"/>
                    </a:cubicBezTo>
                    <a:cubicBezTo>
                      <a:pt x="4455" y="5817"/>
                      <a:pt x="4412" y="5821"/>
                      <a:pt x="4370" y="5830"/>
                    </a:cubicBezTo>
                    <a:cubicBezTo>
                      <a:pt x="4360" y="5832"/>
                      <a:pt x="4351" y="5833"/>
                      <a:pt x="4342" y="5833"/>
                    </a:cubicBezTo>
                    <a:cubicBezTo>
                      <a:pt x="4238" y="5833"/>
                      <a:pt x="4251" y="5650"/>
                      <a:pt x="4437" y="5496"/>
                    </a:cubicBezTo>
                    <a:cubicBezTo>
                      <a:pt x="4603" y="5329"/>
                      <a:pt x="4870" y="5229"/>
                      <a:pt x="4870" y="4962"/>
                    </a:cubicBezTo>
                    <a:cubicBezTo>
                      <a:pt x="4895" y="4786"/>
                      <a:pt x="4598" y="4648"/>
                      <a:pt x="4422" y="4648"/>
                    </a:cubicBezTo>
                    <a:cubicBezTo>
                      <a:pt x="4364" y="4648"/>
                      <a:pt x="4320" y="4663"/>
                      <a:pt x="4303" y="4696"/>
                    </a:cubicBezTo>
                    <a:cubicBezTo>
                      <a:pt x="4274" y="4754"/>
                      <a:pt x="4238" y="4780"/>
                      <a:pt x="4199" y="4780"/>
                    </a:cubicBezTo>
                    <a:cubicBezTo>
                      <a:pt x="4149" y="4780"/>
                      <a:pt x="4092" y="4737"/>
                      <a:pt x="4036" y="4662"/>
                    </a:cubicBezTo>
                    <a:cubicBezTo>
                      <a:pt x="3936" y="4495"/>
                      <a:pt x="4103" y="4362"/>
                      <a:pt x="4036" y="4362"/>
                    </a:cubicBezTo>
                    <a:cubicBezTo>
                      <a:pt x="3936" y="4295"/>
                      <a:pt x="3836" y="4195"/>
                      <a:pt x="3836" y="4062"/>
                    </a:cubicBezTo>
                    <a:cubicBezTo>
                      <a:pt x="3869" y="3962"/>
                      <a:pt x="3703" y="3461"/>
                      <a:pt x="3436" y="3395"/>
                    </a:cubicBezTo>
                    <a:cubicBezTo>
                      <a:pt x="3169" y="3328"/>
                      <a:pt x="3102" y="2928"/>
                      <a:pt x="3069" y="2727"/>
                    </a:cubicBezTo>
                    <a:cubicBezTo>
                      <a:pt x="3002" y="2494"/>
                      <a:pt x="2835" y="2627"/>
                      <a:pt x="2702" y="2427"/>
                    </a:cubicBezTo>
                    <a:cubicBezTo>
                      <a:pt x="2635" y="2344"/>
                      <a:pt x="2544" y="2319"/>
                      <a:pt x="2452" y="2319"/>
                    </a:cubicBezTo>
                    <a:cubicBezTo>
                      <a:pt x="2360" y="2319"/>
                      <a:pt x="2268" y="2344"/>
                      <a:pt x="2202" y="2361"/>
                    </a:cubicBezTo>
                    <a:cubicBezTo>
                      <a:pt x="2068" y="2361"/>
                      <a:pt x="2202" y="2127"/>
                      <a:pt x="2402" y="1994"/>
                    </a:cubicBezTo>
                    <a:cubicBezTo>
                      <a:pt x="2635" y="1727"/>
                      <a:pt x="2769" y="1393"/>
                      <a:pt x="2802" y="1026"/>
                    </a:cubicBezTo>
                    <a:cubicBezTo>
                      <a:pt x="2802" y="955"/>
                      <a:pt x="2563" y="922"/>
                      <a:pt x="2315" y="922"/>
                    </a:cubicBezTo>
                    <a:cubicBezTo>
                      <a:pt x="2100" y="922"/>
                      <a:pt x="1879" y="946"/>
                      <a:pt x="1801" y="993"/>
                    </a:cubicBezTo>
                    <a:cubicBezTo>
                      <a:pt x="1778" y="1002"/>
                      <a:pt x="1755" y="1006"/>
                      <a:pt x="1732" y="1006"/>
                    </a:cubicBezTo>
                    <a:cubicBezTo>
                      <a:pt x="1594" y="1006"/>
                      <a:pt x="1486" y="850"/>
                      <a:pt x="1601" y="793"/>
                    </a:cubicBezTo>
                    <a:cubicBezTo>
                      <a:pt x="1735" y="726"/>
                      <a:pt x="2035" y="459"/>
                      <a:pt x="2035" y="326"/>
                    </a:cubicBezTo>
                    <a:cubicBezTo>
                      <a:pt x="2035" y="226"/>
                      <a:pt x="2235" y="126"/>
                      <a:pt x="2102" y="26"/>
                    </a:cubicBezTo>
                    <a:cubicBezTo>
                      <a:pt x="2084" y="8"/>
                      <a:pt x="2069" y="1"/>
                      <a:pt x="2055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39"/>
              <p:cNvSpPr/>
              <p:nvPr/>
            </p:nvSpPr>
            <p:spPr>
              <a:xfrm>
                <a:off x="2621694" y="3229682"/>
                <a:ext cx="130181" cy="246422"/>
              </a:xfrm>
              <a:custGeom>
                <a:avLst/>
                <a:gdLst/>
                <a:ahLst/>
                <a:cxnLst/>
                <a:rect l="l" t="t" r="r" b="b"/>
                <a:pathLst>
                  <a:path w="4137" h="7831" extrusionOk="0">
                    <a:moveTo>
                      <a:pt x="3417" y="1"/>
                    </a:moveTo>
                    <a:cubicBezTo>
                      <a:pt x="3368" y="1"/>
                      <a:pt x="3318" y="214"/>
                      <a:pt x="3269" y="263"/>
                    </a:cubicBezTo>
                    <a:cubicBezTo>
                      <a:pt x="3202" y="364"/>
                      <a:pt x="3169" y="497"/>
                      <a:pt x="3202" y="664"/>
                    </a:cubicBezTo>
                    <a:cubicBezTo>
                      <a:pt x="3202" y="764"/>
                      <a:pt x="3002" y="897"/>
                      <a:pt x="2869" y="897"/>
                    </a:cubicBezTo>
                    <a:cubicBezTo>
                      <a:pt x="2852" y="893"/>
                      <a:pt x="2833" y="891"/>
                      <a:pt x="2815" y="891"/>
                    </a:cubicBezTo>
                    <a:cubicBezTo>
                      <a:pt x="2688" y="891"/>
                      <a:pt x="2544" y="986"/>
                      <a:pt x="2602" y="1131"/>
                    </a:cubicBezTo>
                    <a:cubicBezTo>
                      <a:pt x="2669" y="1331"/>
                      <a:pt x="2502" y="1298"/>
                      <a:pt x="2602" y="1431"/>
                    </a:cubicBezTo>
                    <a:cubicBezTo>
                      <a:pt x="2702" y="1564"/>
                      <a:pt x="2402" y="1765"/>
                      <a:pt x="2168" y="1765"/>
                    </a:cubicBezTo>
                    <a:cubicBezTo>
                      <a:pt x="1944" y="1797"/>
                      <a:pt x="1689" y="2167"/>
                      <a:pt x="1433" y="2167"/>
                    </a:cubicBezTo>
                    <a:cubicBezTo>
                      <a:pt x="1422" y="2167"/>
                      <a:pt x="1412" y="2166"/>
                      <a:pt x="1401" y="2165"/>
                    </a:cubicBezTo>
                    <a:cubicBezTo>
                      <a:pt x="1383" y="2162"/>
                      <a:pt x="1365" y="2161"/>
                      <a:pt x="1347" y="2161"/>
                    </a:cubicBezTo>
                    <a:cubicBezTo>
                      <a:pt x="1150" y="2161"/>
                      <a:pt x="952" y="2302"/>
                      <a:pt x="755" y="2302"/>
                    </a:cubicBezTo>
                    <a:cubicBezTo>
                      <a:pt x="737" y="2302"/>
                      <a:pt x="719" y="2301"/>
                      <a:pt x="701" y="2298"/>
                    </a:cubicBezTo>
                    <a:cubicBezTo>
                      <a:pt x="694" y="2297"/>
                      <a:pt x="687" y="2297"/>
                      <a:pt x="681" y="2297"/>
                    </a:cubicBezTo>
                    <a:cubicBezTo>
                      <a:pt x="509" y="2297"/>
                      <a:pt x="628" y="2742"/>
                      <a:pt x="467" y="3032"/>
                    </a:cubicBezTo>
                    <a:cubicBezTo>
                      <a:pt x="334" y="3366"/>
                      <a:pt x="367" y="3733"/>
                      <a:pt x="534" y="4033"/>
                    </a:cubicBezTo>
                    <a:cubicBezTo>
                      <a:pt x="767" y="4400"/>
                      <a:pt x="734" y="4867"/>
                      <a:pt x="434" y="5134"/>
                    </a:cubicBezTo>
                    <a:cubicBezTo>
                      <a:pt x="100" y="5501"/>
                      <a:pt x="0" y="6034"/>
                      <a:pt x="200" y="6468"/>
                    </a:cubicBezTo>
                    <a:cubicBezTo>
                      <a:pt x="367" y="6801"/>
                      <a:pt x="367" y="7302"/>
                      <a:pt x="567" y="7502"/>
                    </a:cubicBezTo>
                    <a:cubicBezTo>
                      <a:pt x="716" y="7675"/>
                      <a:pt x="1085" y="7830"/>
                      <a:pt x="1334" y="7830"/>
                    </a:cubicBezTo>
                    <a:cubicBezTo>
                      <a:pt x="1420" y="7830"/>
                      <a:pt x="1492" y="7812"/>
                      <a:pt x="1535" y="7769"/>
                    </a:cubicBezTo>
                    <a:cubicBezTo>
                      <a:pt x="1735" y="7602"/>
                      <a:pt x="1901" y="7802"/>
                      <a:pt x="2102" y="7535"/>
                    </a:cubicBezTo>
                    <a:cubicBezTo>
                      <a:pt x="2335" y="7302"/>
                      <a:pt x="2635" y="6068"/>
                      <a:pt x="2902" y="5234"/>
                    </a:cubicBezTo>
                    <a:cubicBezTo>
                      <a:pt x="3169" y="4533"/>
                      <a:pt x="3403" y="3799"/>
                      <a:pt x="3536" y="3065"/>
                    </a:cubicBezTo>
                    <a:cubicBezTo>
                      <a:pt x="3503" y="2832"/>
                      <a:pt x="3703" y="2699"/>
                      <a:pt x="3636" y="2465"/>
                    </a:cubicBezTo>
                    <a:cubicBezTo>
                      <a:pt x="3558" y="2256"/>
                      <a:pt x="3623" y="2046"/>
                      <a:pt x="3703" y="2046"/>
                    </a:cubicBezTo>
                    <a:cubicBezTo>
                      <a:pt x="3725" y="2046"/>
                      <a:pt x="3748" y="2062"/>
                      <a:pt x="3769" y="2098"/>
                    </a:cubicBezTo>
                    <a:cubicBezTo>
                      <a:pt x="3816" y="2191"/>
                      <a:pt x="3877" y="2241"/>
                      <a:pt x="3935" y="2241"/>
                    </a:cubicBezTo>
                    <a:cubicBezTo>
                      <a:pt x="4003" y="2241"/>
                      <a:pt x="4067" y="2174"/>
                      <a:pt x="4103" y="2031"/>
                    </a:cubicBezTo>
                    <a:cubicBezTo>
                      <a:pt x="4136" y="1798"/>
                      <a:pt x="3903" y="1364"/>
                      <a:pt x="3870" y="997"/>
                    </a:cubicBezTo>
                    <a:cubicBezTo>
                      <a:pt x="3870" y="630"/>
                      <a:pt x="3536" y="263"/>
                      <a:pt x="3469" y="97"/>
                    </a:cubicBezTo>
                    <a:cubicBezTo>
                      <a:pt x="3452" y="27"/>
                      <a:pt x="3435" y="1"/>
                      <a:pt x="3417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39"/>
              <p:cNvSpPr/>
              <p:nvPr/>
            </p:nvSpPr>
            <p:spPr>
              <a:xfrm>
                <a:off x="2026518" y="2256518"/>
                <a:ext cx="32569" cy="46289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1471" extrusionOk="0">
                    <a:moveTo>
                      <a:pt x="734" y="0"/>
                    </a:moveTo>
                    <a:cubicBezTo>
                      <a:pt x="668" y="0"/>
                      <a:pt x="568" y="34"/>
                      <a:pt x="501" y="67"/>
                    </a:cubicBezTo>
                    <a:cubicBezTo>
                      <a:pt x="434" y="134"/>
                      <a:pt x="368" y="134"/>
                      <a:pt x="301" y="134"/>
                    </a:cubicBezTo>
                    <a:lnTo>
                      <a:pt x="167" y="134"/>
                    </a:lnTo>
                    <a:cubicBezTo>
                      <a:pt x="134" y="134"/>
                      <a:pt x="101" y="134"/>
                      <a:pt x="101" y="167"/>
                    </a:cubicBezTo>
                    <a:cubicBezTo>
                      <a:pt x="1" y="334"/>
                      <a:pt x="368" y="568"/>
                      <a:pt x="301" y="901"/>
                    </a:cubicBezTo>
                    <a:cubicBezTo>
                      <a:pt x="238" y="1186"/>
                      <a:pt x="294" y="1471"/>
                      <a:pt x="443" y="1471"/>
                    </a:cubicBezTo>
                    <a:cubicBezTo>
                      <a:pt x="451" y="1471"/>
                      <a:pt x="459" y="1470"/>
                      <a:pt x="468" y="1468"/>
                    </a:cubicBezTo>
                    <a:cubicBezTo>
                      <a:pt x="468" y="1435"/>
                      <a:pt x="501" y="1435"/>
                      <a:pt x="534" y="1401"/>
                    </a:cubicBezTo>
                    <a:cubicBezTo>
                      <a:pt x="701" y="1235"/>
                      <a:pt x="801" y="1301"/>
                      <a:pt x="901" y="1168"/>
                    </a:cubicBezTo>
                    <a:cubicBezTo>
                      <a:pt x="1001" y="1035"/>
                      <a:pt x="901" y="534"/>
                      <a:pt x="1001" y="267"/>
                    </a:cubicBezTo>
                    <a:cubicBezTo>
                      <a:pt x="1035" y="134"/>
                      <a:pt x="901" y="34"/>
                      <a:pt x="734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9"/>
              <p:cNvSpPr/>
              <p:nvPr/>
            </p:nvSpPr>
            <p:spPr>
              <a:xfrm>
                <a:off x="2104211" y="2316338"/>
                <a:ext cx="51449" cy="30492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969" extrusionOk="0">
                    <a:moveTo>
                      <a:pt x="367" y="1"/>
                    </a:moveTo>
                    <a:cubicBezTo>
                      <a:pt x="167" y="1"/>
                      <a:pt x="0" y="168"/>
                      <a:pt x="33" y="268"/>
                    </a:cubicBezTo>
                    <a:cubicBezTo>
                      <a:pt x="100" y="368"/>
                      <a:pt x="200" y="468"/>
                      <a:pt x="634" y="568"/>
                    </a:cubicBezTo>
                    <a:cubicBezTo>
                      <a:pt x="1034" y="668"/>
                      <a:pt x="1067" y="935"/>
                      <a:pt x="1234" y="968"/>
                    </a:cubicBezTo>
                    <a:cubicBezTo>
                      <a:pt x="1434" y="968"/>
                      <a:pt x="1434" y="801"/>
                      <a:pt x="1401" y="568"/>
                    </a:cubicBezTo>
                    <a:cubicBezTo>
                      <a:pt x="1368" y="368"/>
                      <a:pt x="1601" y="101"/>
                      <a:pt x="1635" y="68"/>
                    </a:cubicBezTo>
                    <a:cubicBezTo>
                      <a:pt x="1635" y="34"/>
                      <a:pt x="1601" y="1"/>
                      <a:pt x="1468" y="1"/>
                    </a:cubicBezTo>
                    <a:cubicBezTo>
                      <a:pt x="1368" y="1"/>
                      <a:pt x="1268" y="1"/>
                      <a:pt x="1168" y="34"/>
                    </a:cubicBezTo>
                    <a:cubicBezTo>
                      <a:pt x="1067" y="68"/>
                      <a:pt x="934" y="68"/>
                      <a:pt x="801" y="101"/>
                    </a:cubicBezTo>
                    <a:cubicBezTo>
                      <a:pt x="701" y="101"/>
                      <a:pt x="600" y="68"/>
                      <a:pt x="500" y="34"/>
                    </a:cubicBezTo>
                    <a:cubicBezTo>
                      <a:pt x="467" y="1"/>
                      <a:pt x="400" y="1"/>
                      <a:pt x="367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39"/>
              <p:cNvSpPr/>
              <p:nvPr/>
            </p:nvSpPr>
            <p:spPr>
              <a:xfrm>
                <a:off x="1183630" y="1965759"/>
                <a:ext cx="1787637" cy="3884852"/>
              </a:xfrm>
              <a:custGeom>
                <a:avLst/>
                <a:gdLst/>
                <a:ahLst/>
                <a:cxnLst/>
                <a:rect l="l" t="t" r="r" b="b"/>
                <a:pathLst>
                  <a:path w="56809" h="123456" extrusionOk="0">
                    <a:moveTo>
                      <a:pt x="21916" y="1"/>
                    </a:moveTo>
                    <a:cubicBezTo>
                      <a:pt x="21916" y="1"/>
                      <a:pt x="4738" y="17146"/>
                      <a:pt x="2736" y="20482"/>
                    </a:cubicBezTo>
                    <a:cubicBezTo>
                      <a:pt x="735" y="23818"/>
                      <a:pt x="134" y="48102"/>
                      <a:pt x="134" y="48102"/>
                    </a:cubicBezTo>
                    <a:cubicBezTo>
                      <a:pt x="1" y="52305"/>
                      <a:pt x="8707" y="64914"/>
                      <a:pt x="8707" y="64914"/>
                    </a:cubicBezTo>
                    <a:lnTo>
                      <a:pt x="2002" y="123456"/>
                    </a:lnTo>
                    <a:lnTo>
                      <a:pt x="52605" y="123456"/>
                    </a:lnTo>
                    <a:lnTo>
                      <a:pt x="47802" y="65514"/>
                    </a:lnTo>
                    <a:cubicBezTo>
                      <a:pt x="47802" y="65514"/>
                      <a:pt x="56808" y="44699"/>
                      <a:pt x="56708" y="41430"/>
                    </a:cubicBezTo>
                    <a:cubicBezTo>
                      <a:pt x="56608" y="38161"/>
                      <a:pt x="54306" y="17513"/>
                      <a:pt x="54306" y="17513"/>
                    </a:cubicBezTo>
                    <a:cubicBezTo>
                      <a:pt x="54306" y="17513"/>
                      <a:pt x="55040" y="11342"/>
                      <a:pt x="53873" y="8974"/>
                    </a:cubicBezTo>
                    <a:cubicBezTo>
                      <a:pt x="52778" y="6814"/>
                      <a:pt x="47746" y="5432"/>
                      <a:pt x="46133" y="5432"/>
                    </a:cubicBezTo>
                    <a:cubicBezTo>
                      <a:pt x="45977" y="5432"/>
                      <a:pt x="45852" y="5445"/>
                      <a:pt x="45767" y="5471"/>
                    </a:cubicBezTo>
                    <a:cubicBezTo>
                      <a:pt x="45300" y="5571"/>
                      <a:pt x="44866" y="5771"/>
                      <a:pt x="44499" y="6072"/>
                    </a:cubicBezTo>
                    <a:cubicBezTo>
                      <a:pt x="44499" y="6072"/>
                      <a:pt x="43265" y="2436"/>
                      <a:pt x="42565" y="1835"/>
                    </a:cubicBezTo>
                    <a:cubicBezTo>
                      <a:pt x="41897" y="1235"/>
                      <a:pt x="36193" y="601"/>
                      <a:pt x="35660" y="601"/>
                    </a:cubicBezTo>
                    <a:cubicBezTo>
                      <a:pt x="35159" y="601"/>
                      <a:pt x="32691" y="2436"/>
                      <a:pt x="32691" y="2436"/>
                    </a:cubicBezTo>
                    <a:cubicBezTo>
                      <a:pt x="32691" y="2436"/>
                      <a:pt x="32324" y="1335"/>
                      <a:pt x="31723" y="968"/>
                    </a:cubicBezTo>
                    <a:cubicBezTo>
                      <a:pt x="31209" y="654"/>
                      <a:pt x="27000" y="266"/>
                      <a:pt x="25656" y="266"/>
                    </a:cubicBezTo>
                    <a:cubicBezTo>
                      <a:pt x="25430" y="266"/>
                      <a:pt x="25286" y="277"/>
                      <a:pt x="25252" y="301"/>
                    </a:cubicBezTo>
                    <a:cubicBezTo>
                      <a:pt x="25052" y="468"/>
                      <a:pt x="23718" y="3036"/>
                      <a:pt x="23718" y="3036"/>
                    </a:cubicBezTo>
                    <a:lnTo>
                      <a:pt x="2191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39"/>
              <p:cNvSpPr/>
              <p:nvPr/>
            </p:nvSpPr>
            <p:spPr>
              <a:xfrm>
                <a:off x="1622412" y="2606059"/>
                <a:ext cx="234087" cy="462918"/>
              </a:xfrm>
              <a:custGeom>
                <a:avLst/>
                <a:gdLst/>
                <a:ahLst/>
                <a:cxnLst/>
                <a:rect l="l" t="t" r="r" b="b"/>
                <a:pathLst>
                  <a:path w="7439" h="14711" extrusionOk="0">
                    <a:moveTo>
                      <a:pt x="6471" y="0"/>
                    </a:moveTo>
                    <a:lnTo>
                      <a:pt x="0" y="8406"/>
                    </a:lnTo>
                    <a:cubicBezTo>
                      <a:pt x="2702" y="10208"/>
                      <a:pt x="5204" y="12343"/>
                      <a:pt x="7439" y="14711"/>
                    </a:cubicBezTo>
                    <a:lnTo>
                      <a:pt x="6471" y="0"/>
                    </a:lnTo>
                    <a:close/>
                  </a:path>
                </a:pathLst>
              </a:custGeom>
              <a:solidFill>
                <a:srgbClr val="D32A5A">
                  <a:alpha val="16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9"/>
              <p:cNvSpPr/>
              <p:nvPr/>
            </p:nvSpPr>
            <p:spPr>
              <a:xfrm>
                <a:off x="1971953" y="3124581"/>
                <a:ext cx="684387" cy="574219"/>
              </a:xfrm>
              <a:custGeom>
                <a:avLst/>
                <a:gdLst/>
                <a:ahLst/>
                <a:cxnLst/>
                <a:rect l="l" t="t" r="r" b="b"/>
                <a:pathLst>
                  <a:path w="21749" h="18248" extrusionOk="0">
                    <a:moveTo>
                      <a:pt x="7839" y="1"/>
                    </a:moveTo>
                    <a:cubicBezTo>
                      <a:pt x="7839" y="1"/>
                      <a:pt x="6536" y="4195"/>
                      <a:pt x="2671" y="4195"/>
                    </a:cubicBezTo>
                    <a:cubicBezTo>
                      <a:pt x="1950" y="4195"/>
                      <a:pt x="1140" y="4050"/>
                      <a:pt x="234" y="3704"/>
                    </a:cubicBezTo>
                    <a:lnTo>
                      <a:pt x="0" y="4504"/>
                    </a:lnTo>
                    <a:lnTo>
                      <a:pt x="3136" y="18247"/>
                    </a:lnTo>
                    <a:lnTo>
                      <a:pt x="21749" y="4037"/>
                    </a:lnTo>
                    <a:cubicBezTo>
                      <a:pt x="21749" y="4037"/>
                      <a:pt x="17646" y="3270"/>
                      <a:pt x="16579" y="835"/>
                    </a:cubicBezTo>
                    <a:cubicBezTo>
                      <a:pt x="16579" y="835"/>
                      <a:pt x="14510" y="3904"/>
                      <a:pt x="12742" y="4171"/>
                    </a:cubicBezTo>
                    <a:cubicBezTo>
                      <a:pt x="12627" y="4190"/>
                      <a:pt x="12508" y="4199"/>
                      <a:pt x="12387" y="4199"/>
                    </a:cubicBezTo>
                    <a:cubicBezTo>
                      <a:pt x="10631" y="4199"/>
                      <a:pt x="8432" y="2217"/>
                      <a:pt x="7839" y="1"/>
                    </a:cubicBezTo>
                    <a:close/>
                  </a:path>
                </a:pathLst>
              </a:custGeom>
              <a:solidFill>
                <a:srgbClr val="D32A5A">
                  <a:alpha val="16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9"/>
              <p:cNvSpPr/>
              <p:nvPr/>
            </p:nvSpPr>
            <p:spPr>
              <a:xfrm>
                <a:off x="1457617" y="885542"/>
                <a:ext cx="489162" cy="1561008"/>
              </a:xfrm>
              <a:custGeom>
                <a:avLst/>
                <a:gdLst/>
                <a:ahLst/>
                <a:cxnLst/>
                <a:rect l="l" t="t" r="r" b="b"/>
                <a:pathLst>
                  <a:path w="15545" h="49607" extrusionOk="0">
                    <a:moveTo>
                      <a:pt x="7424" y="1"/>
                    </a:moveTo>
                    <a:cubicBezTo>
                      <a:pt x="6367" y="1"/>
                      <a:pt x="5273" y="480"/>
                      <a:pt x="4403" y="1772"/>
                    </a:cubicBezTo>
                    <a:cubicBezTo>
                      <a:pt x="2035" y="5341"/>
                      <a:pt x="0" y="49606"/>
                      <a:pt x="0" y="49606"/>
                    </a:cubicBezTo>
                    <a:lnTo>
                      <a:pt x="0" y="49606"/>
                    </a:lnTo>
                    <a:lnTo>
                      <a:pt x="15544" y="47104"/>
                    </a:lnTo>
                    <a:cubicBezTo>
                      <a:pt x="15544" y="47104"/>
                      <a:pt x="11909" y="3873"/>
                      <a:pt x="11075" y="2172"/>
                    </a:cubicBezTo>
                    <a:cubicBezTo>
                      <a:pt x="10570" y="1123"/>
                      <a:pt x="9041" y="1"/>
                      <a:pt x="742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9"/>
              <p:cNvSpPr/>
              <p:nvPr/>
            </p:nvSpPr>
            <p:spPr>
              <a:xfrm>
                <a:off x="1570963" y="1098735"/>
                <a:ext cx="246705" cy="403099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12810" extrusionOk="0">
                    <a:moveTo>
                      <a:pt x="3903" y="0"/>
                    </a:moveTo>
                    <a:cubicBezTo>
                      <a:pt x="3903" y="0"/>
                      <a:pt x="1" y="6739"/>
                      <a:pt x="1" y="8907"/>
                    </a:cubicBezTo>
                    <a:cubicBezTo>
                      <a:pt x="1" y="11075"/>
                      <a:pt x="1735" y="12810"/>
                      <a:pt x="3903" y="12810"/>
                    </a:cubicBezTo>
                    <a:cubicBezTo>
                      <a:pt x="6072" y="12810"/>
                      <a:pt x="7840" y="11075"/>
                      <a:pt x="7840" y="8907"/>
                    </a:cubicBezTo>
                    <a:cubicBezTo>
                      <a:pt x="7840" y="6739"/>
                      <a:pt x="3903" y="0"/>
                      <a:pt x="39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9"/>
              <p:cNvSpPr/>
              <p:nvPr/>
            </p:nvSpPr>
            <p:spPr>
              <a:xfrm>
                <a:off x="1598245" y="1334961"/>
                <a:ext cx="66176" cy="120772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3838" extrusionOk="0">
                    <a:moveTo>
                      <a:pt x="792" y="1"/>
                    </a:moveTo>
                    <a:cubicBezTo>
                      <a:pt x="587" y="1"/>
                      <a:pt x="384" y="96"/>
                      <a:pt x="268" y="299"/>
                    </a:cubicBezTo>
                    <a:cubicBezTo>
                      <a:pt x="134" y="633"/>
                      <a:pt x="34" y="966"/>
                      <a:pt x="34" y="1300"/>
                    </a:cubicBezTo>
                    <a:cubicBezTo>
                      <a:pt x="1" y="1600"/>
                      <a:pt x="34" y="1900"/>
                      <a:pt x="101" y="2200"/>
                    </a:cubicBezTo>
                    <a:cubicBezTo>
                      <a:pt x="268" y="2834"/>
                      <a:pt x="635" y="3368"/>
                      <a:pt x="1168" y="3768"/>
                    </a:cubicBezTo>
                    <a:cubicBezTo>
                      <a:pt x="1251" y="3809"/>
                      <a:pt x="1359" y="3838"/>
                      <a:pt x="1461" y="3838"/>
                    </a:cubicBezTo>
                    <a:cubicBezTo>
                      <a:pt x="1524" y="3838"/>
                      <a:pt x="1584" y="3827"/>
                      <a:pt x="1635" y="3802"/>
                    </a:cubicBezTo>
                    <a:cubicBezTo>
                      <a:pt x="1802" y="3768"/>
                      <a:pt x="1936" y="3668"/>
                      <a:pt x="2036" y="3535"/>
                    </a:cubicBezTo>
                    <a:cubicBezTo>
                      <a:pt x="2102" y="3401"/>
                      <a:pt x="2102" y="3235"/>
                      <a:pt x="2069" y="3068"/>
                    </a:cubicBezTo>
                    <a:cubicBezTo>
                      <a:pt x="2002" y="2901"/>
                      <a:pt x="1902" y="2768"/>
                      <a:pt x="1769" y="2701"/>
                    </a:cubicBezTo>
                    <a:lnTo>
                      <a:pt x="1769" y="2701"/>
                    </a:lnTo>
                    <a:cubicBezTo>
                      <a:pt x="1807" y="2720"/>
                      <a:pt x="1846" y="2739"/>
                      <a:pt x="1852" y="2739"/>
                    </a:cubicBezTo>
                    <a:cubicBezTo>
                      <a:pt x="1857" y="2739"/>
                      <a:pt x="1844" y="2729"/>
                      <a:pt x="1802" y="2701"/>
                    </a:cubicBezTo>
                    <a:lnTo>
                      <a:pt x="1769" y="2634"/>
                    </a:lnTo>
                    <a:lnTo>
                      <a:pt x="1635" y="2534"/>
                    </a:lnTo>
                    <a:cubicBezTo>
                      <a:pt x="1613" y="2511"/>
                      <a:pt x="1560" y="2428"/>
                      <a:pt x="1559" y="2428"/>
                    </a:cubicBezTo>
                    <a:lnTo>
                      <a:pt x="1559" y="2428"/>
                    </a:lnTo>
                    <a:cubicBezTo>
                      <a:pt x="1558" y="2428"/>
                      <a:pt x="1570" y="2447"/>
                      <a:pt x="1602" y="2501"/>
                    </a:cubicBezTo>
                    <a:lnTo>
                      <a:pt x="1502" y="2367"/>
                    </a:lnTo>
                    <a:cubicBezTo>
                      <a:pt x="1469" y="2267"/>
                      <a:pt x="1402" y="2200"/>
                      <a:pt x="1369" y="2100"/>
                    </a:cubicBezTo>
                    <a:lnTo>
                      <a:pt x="1369" y="2034"/>
                    </a:lnTo>
                    <a:cubicBezTo>
                      <a:pt x="1335" y="2000"/>
                      <a:pt x="1335" y="1934"/>
                      <a:pt x="1302" y="1867"/>
                    </a:cubicBezTo>
                    <a:cubicBezTo>
                      <a:pt x="1302" y="1800"/>
                      <a:pt x="1302" y="1767"/>
                      <a:pt x="1268" y="1700"/>
                    </a:cubicBezTo>
                    <a:lnTo>
                      <a:pt x="1268" y="1667"/>
                    </a:lnTo>
                    <a:cubicBezTo>
                      <a:pt x="1268" y="1567"/>
                      <a:pt x="1268" y="1467"/>
                      <a:pt x="1268" y="1366"/>
                    </a:cubicBezTo>
                    <a:cubicBezTo>
                      <a:pt x="1268" y="1321"/>
                      <a:pt x="1284" y="1213"/>
                      <a:pt x="1283" y="1213"/>
                    </a:cubicBezTo>
                    <a:lnTo>
                      <a:pt x="1283" y="1213"/>
                    </a:lnTo>
                    <a:cubicBezTo>
                      <a:pt x="1283" y="1213"/>
                      <a:pt x="1279" y="1236"/>
                      <a:pt x="1268" y="1300"/>
                    </a:cubicBezTo>
                    <a:cubicBezTo>
                      <a:pt x="1268" y="1266"/>
                      <a:pt x="1268" y="1200"/>
                      <a:pt x="1302" y="1166"/>
                    </a:cubicBezTo>
                    <a:cubicBezTo>
                      <a:pt x="1335" y="1100"/>
                      <a:pt x="1335" y="1066"/>
                      <a:pt x="1335" y="1000"/>
                    </a:cubicBezTo>
                    <a:cubicBezTo>
                      <a:pt x="1359" y="976"/>
                      <a:pt x="1400" y="867"/>
                      <a:pt x="1385" y="867"/>
                    </a:cubicBezTo>
                    <a:cubicBezTo>
                      <a:pt x="1382" y="867"/>
                      <a:pt x="1375" y="873"/>
                      <a:pt x="1365" y="886"/>
                    </a:cubicBezTo>
                    <a:lnTo>
                      <a:pt x="1365" y="886"/>
                    </a:lnTo>
                    <a:cubicBezTo>
                      <a:pt x="1435" y="762"/>
                      <a:pt x="1431" y="614"/>
                      <a:pt x="1402" y="466"/>
                    </a:cubicBezTo>
                    <a:cubicBezTo>
                      <a:pt x="1326" y="164"/>
                      <a:pt x="1058" y="1"/>
                      <a:pt x="792" y="1"/>
                    </a:cubicBezTo>
                    <a:close/>
                  </a:path>
                </a:pathLst>
              </a:custGeom>
              <a:solidFill>
                <a:srgbClr val="FAE9CD">
                  <a:alpha val="486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39"/>
              <p:cNvSpPr/>
              <p:nvPr/>
            </p:nvSpPr>
            <p:spPr>
              <a:xfrm>
                <a:off x="1483830" y="2038071"/>
                <a:ext cx="1377207" cy="1709000"/>
              </a:xfrm>
              <a:custGeom>
                <a:avLst/>
                <a:gdLst/>
                <a:ahLst/>
                <a:cxnLst/>
                <a:rect l="l" t="t" r="r" b="b"/>
                <a:pathLst>
                  <a:path w="43766" h="54310" extrusionOk="0">
                    <a:moveTo>
                      <a:pt x="10408" y="19385"/>
                    </a:moveTo>
                    <a:lnTo>
                      <a:pt x="10408" y="19385"/>
                    </a:lnTo>
                    <a:cubicBezTo>
                      <a:pt x="10375" y="22787"/>
                      <a:pt x="10609" y="26223"/>
                      <a:pt x="11076" y="29592"/>
                    </a:cubicBezTo>
                    <a:cubicBezTo>
                      <a:pt x="11176" y="30259"/>
                      <a:pt x="11276" y="30893"/>
                      <a:pt x="11376" y="31560"/>
                    </a:cubicBezTo>
                    <a:cubicBezTo>
                      <a:pt x="10675" y="30793"/>
                      <a:pt x="9941" y="30059"/>
                      <a:pt x="9141" y="29392"/>
                    </a:cubicBezTo>
                    <a:cubicBezTo>
                      <a:pt x="7873" y="28291"/>
                      <a:pt x="6506" y="27357"/>
                      <a:pt x="5038" y="26557"/>
                    </a:cubicBezTo>
                    <a:cubicBezTo>
                      <a:pt x="6639" y="24555"/>
                      <a:pt x="8173" y="22520"/>
                      <a:pt x="9675" y="20452"/>
                    </a:cubicBezTo>
                    <a:cubicBezTo>
                      <a:pt x="9908" y="20085"/>
                      <a:pt x="10175" y="19752"/>
                      <a:pt x="10408" y="19385"/>
                    </a:cubicBezTo>
                    <a:close/>
                    <a:moveTo>
                      <a:pt x="13940" y="0"/>
                    </a:moveTo>
                    <a:cubicBezTo>
                      <a:pt x="12480" y="0"/>
                      <a:pt x="11138" y="810"/>
                      <a:pt x="10008" y="1672"/>
                    </a:cubicBezTo>
                    <a:cubicBezTo>
                      <a:pt x="8540" y="2806"/>
                      <a:pt x="7139" y="4040"/>
                      <a:pt x="5705" y="5241"/>
                    </a:cubicBezTo>
                    <a:lnTo>
                      <a:pt x="1269" y="8911"/>
                    </a:lnTo>
                    <a:lnTo>
                      <a:pt x="201" y="9845"/>
                    </a:lnTo>
                    <a:cubicBezTo>
                      <a:pt x="1" y="10045"/>
                      <a:pt x="1" y="10345"/>
                      <a:pt x="201" y="10578"/>
                    </a:cubicBezTo>
                    <a:cubicBezTo>
                      <a:pt x="301" y="10678"/>
                      <a:pt x="435" y="10729"/>
                      <a:pt x="568" y="10729"/>
                    </a:cubicBezTo>
                    <a:cubicBezTo>
                      <a:pt x="701" y="10729"/>
                      <a:pt x="835" y="10678"/>
                      <a:pt x="935" y="10578"/>
                    </a:cubicBezTo>
                    <a:lnTo>
                      <a:pt x="9408" y="3507"/>
                    </a:lnTo>
                    <a:cubicBezTo>
                      <a:pt x="10542" y="2539"/>
                      <a:pt x="11776" y="1439"/>
                      <a:pt x="13310" y="1105"/>
                    </a:cubicBezTo>
                    <a:cubicBezTo>
                      <a:pt x="13517" y="1059"/>
                      <a:pt x="13724" y="1037"/>
                      <a:pt x="13928" y="1037"/>
                    </a:cubicBezTo>
                    <a:cubicBezTo>
                      <a:pt x="14909" y="1037"/>
                      <a:pt x="15827" y="1550"/>
                      <a:pt x="16379" y="2406"/>
                    </a:cubicBezTo>
                    <a:cubicBezTo>
                      <a:pt x="18147" y="5008"/>
                      <a:pt x="16579" y="8043"/>
                      <a:pt x="15145" y="10378"/>
                    </a:cubicBezTo>
                    <a:cubicBezTo>
                      <a:pt x="13310" y="13347"/>
                      <a:pt x="11409" y="16216"/>
                      <a:pt x="9408" y="19051"/>
                    </a:cubicBezTo>
                    <a:cubicBezTo>
                      <a:pt x="7373" y="21887"/>
                      <a:pt x="5271" y="24622"/>
                      <a:pt x="3103" y="27290"/>
                    </a:cubicBezTo>
                    <a:lnTo>
                      <a:pt x="2269" y="28324"/>
                    </a:lnTo>
                    <a:cubicBezTo>
                      <a:pt x="2069" y="28525"/>
                      <a:pt x="2069" y="28858"/>
                      <a:pt x="2269" y="29058"/>
                    </a:cubicBezTo>
                    <a:cubicBezTo>
                      <a:pt x="2369" y="29158"/>
                      <a:pt x="2503" y="29208"/>
                      <a:pt x="2636" y="29208"/>
                    </a:cubicBezTo>
                    <a:cubicBezTo>
                      <a:pt x="2770" y="29208"/>
                      <a:pt x="2903" y="29158"/>
                      <a:pt x="3003" y="29058"/>
                    </a:cubicBezTo>
                    <a:cubicBezTo>
                      <a:pt x="3470" y="28491"/>
                      <a:pt x="3937" y="27924"/>
                      <a:pt x="4371" y="27390"/>
                    </a:cubicBezTo>
                    <a:lnTo>
                      <a:pt x="4471" y="27424"/>
                    </a:lnTo>
                    <a:cubicBezTo>
                      <a:pt x="7006" y="28825"/>
                      <a:pt x="9274" y="30659"/>
                      <a:pt x="11142" y="32861"/>
                    </a:cubicBezTo>
                    <a:cubicBezTo>
                      <a:pt x="12977" y="35029"/>
                      <a:pt x="14445" y="37531"/>
                      <a:pt x="15445" y="40200"/>
                    </a:cubicBezTo>
                    <a:cubicBezTo>
                      <a:pt x="16980" y="44469"/>
                      <a:pt x="17714" y="49273"/>
                      <a:pt x="17947" y="53809"/>
                    </a:cubicBezTo>
                    <a:cubicBezTo>
                      <a:pt x="17964" y="54143"/>
                      <a:pt x="18239" y="54310"/>
                      <a:pt x="18506" y="54310"/>
                    </a:cubicBezTo>
                    <a:cubicBezTo>
                      <a:pt x="18773" y="54310"/>
                      <a:pt x="19031" y="54143"/>
                      <a:pt x="19015" y="53809"/>
                    </a:cubicBezTo>
                    <a:cubicBezTo>
                      <a:pt x="18814" y="50340"/>
                      <a:pt x="18314" y="46871"/>
                      <a:pt x="17413" y="43502"/>
                    </a:cubicBezTo>
                    <a:cubicBezTo>
                      <a:pt x="17113" y="41901"/>
                      <a:pt x="16646" y="40366"/>
                      <a:pt x="16012" y="38865"/>
                    </a:cubicBezTo>
                    <a:lnTo>
                      <a:pt x="16012" y="38865"/>
                    </a:lnTo>
                    <a:cubicBezTo>
                      <a:pt x="16750" y="39187"/>
                      <a:pt x="17540" y="39347"/>
                      <a:pt x="18330" y="39347"/>
                    </a:cubicBezTo>
                    <a:cubicBezTo>
                      <a:pt x="18934" y="39347"/>
                      <a:pt x="19537" y="39253"/>
                      <a:pt x="20115" y="39065"/>
                    </a:cubicBezTo>
                    <a:cubicBezTo>
                      <a:pt x="21650" y="38532"/>
                      <a:pt x="22851" y="37364"/>
                      <a:pt x="23418" y="35830"/>
                    </a:cubicBezTo>
                    <a:cubicBezTo>
                      <a:pt x="23918" y="37164"/>
                      <a:pt x="24885" y="38265"/>
                      <a:pt x="26186" y="38865"/>
                    </a:cubicBezTo>
                    <a:cubicBezTo>
                      <a:pt x="26687" y="39106"/>
                      <a:pt x="27235" y="39226"/>
                      <a:pt x="27795" y="39226"/>
                    </a:cubicBezTo>
                    <a:cubicBezTo>
                      <a:pt x="28169" y="39226"/>
                      <a:pt x="28548" y="39172"/>
                      <a:pt x="28922" y="39065"/>
                    </a:cubicBezTo>
                    <a:cubicBezTo>
                      <a:pt x="29822" y="38799"/>
                      <a:pt x="30656" y="38265"/>
                      <a:pt x="31257" y="37531"/>
                    </a:cubicBezTo>
                    <a:cubicBezTo>
                      <a:pt x="31590" y="37131"/>
                      <a:pt x="31857" y="36730"/>
                      <a:pt x="32091" y="36297"/>
                    </a:cubicBezTo>
                    <a:cubicBezTo>
                      <a:pt x="33125" y="37498"/>
                      <a:pt x="34292" y="38665"/>
                      <a:pt x="35893" y="38999"/>
                    </a:cubicBezTo>
                    <a:cubicBezTo>
                      <a:pt x="36159" y="39068"/>
                      <a:pt x="36433" y="39101"/>
                      <a:pt x="36710" y="39101"/>
                    </a:cubicBezTo>
                    <a:cubicBezTo>
                      <a:pt x="37231" y="39101"/>
                      <a:pt x="37760" y="38983"/>
                      <a:pt x="38262" y="38765"/>
                    </a:cubicBezTo>
                    <a:cubicBezTo>
                      <a:pt x="38862" y="38432"/>
                      <a:pt x="39396" y="37998"/>
                      <a:pt x="39796" y="37398"/>
                    </a:cubicBezTo>
                    <a:cubicBezTo>
                      <a:pt x="40663" y="36230"/>
                      <a:pt x="41064" y="34762"/>
                      <a:pt x="41431" y="33361"/>
                    </a:cubicBezTo>
                    <a:cubicBezTo>
                      <a:pt x="41931" y="31527"/>
                      <a:pt x="42365" y="29692"/>
                      <a:pt x="42765" y="27824"/>
                    </a:cubicBezTo>
                    <a:cubicBezTo>
                      <a:pt x="43165" y="25723"/>
                      <a:pt x="43499" y="23588"/>
                      <a:pt x="43766" y="21453"/>
                    </a:cubicBezTo>
                    <a:cubicBezTo>
                      <a:pt x="43766" y="21153"/>
                      <a:pt x="43532" y="20919"/>
                      <a:pt x="43265" y="20919"/>
                    </a:cubicBezTo>
                    <a:cubicBezTo>
                      <a:pt x="42965" y="20919"/>
                      <a:pt x="42731" y="21153"/>
                      <a:pt x="42731" y="21420"/>
                    </a:cubicBezTo>
                    <a:cubicBezTo>
                      <a:pt x="42298" y="24955"/>
                      <a:pt x="41631" y="28425"/>
                      <a:pt x="40763" y="31860"/>
                    </a:cubicBezTo>
                    <a:cubicBezTo>
                      <a:pt x="40396" y="33261"/>
                      <a:pt x="40096" y="34762"/>
                      <a:pt x="39396" y="36063"/>
                    </a:cubicBezTo>
                    <a:cubicBezTo>
                      <a:pt x="38862" y="37131"/>
                      <a:pt x="37995" y="38065"/>
                      <a:pt x="36694" y="38065"/>
                    </a:cubicBezTo>
                    <a:cubicBezTo>
                      <a:pt x="34893" y="38031"/>
                      <a:pt x="33625" y="36497"/>
                      <a:pt x="32591" y="35229"/>
                    </a:cubicBezTo>
                    <a:cubicBezTo>
                      <a:pt x="32958" y="34062"/>
                      <a:pt x="33258" y="32861"/>
                      <a:pt x="33458" y="31627"/>
                    </a:cubicBezTo>
                    <a:cubicBezTo>
                      <a:pt x="33892" y="29258"/>
                      <a:pt x="34292" y="26923"/>
                      <a:pt x="34659" y="24555"/>
                    </a:cubicBezTo>
                    <a:cubicBezTo>
                      <a:pt x="35460" y="19785"/>
                      <a:pt x="36160" y="15015"/>
                      <a:pt x="36761" y="10245"/>
                    </a:cubicBezTo>
                    <a:cubicBezTo>
                      <a:pt x="36827" y="9678"/>
                      <a:pt x="36894" y="9077"/>
                      <a:pt x="36961" y="8510"/>
                    </a:cubicBezTo>
                    <a:cubicBezTo>
                      <a:pt x="36961" y="8210"/>
                      <a:pt x="36727" y="7977"/>
                      <a:pt x="36460" y="7977"/>
                    </a:cubicBezTo>
                    <a:cubicBezTo>
                      <a:pt x="36160" y="7977"/>
                      <a:pt x="35927" y="8210"/>
                      <a:pt x="35927" y="8510"/>
                    </a:cubicBezTo>
                    <a:cubicBezTo>
                      <a:pt x="35360" y="13114"/>
                      <a:pt x="34692" y="17684"/>
                      <a:pt x="33959" y="22253"/>
                    </a:cubicBezTo>
                    <a:cubicBezTo>
                      <a:pt x="33592" y="24555"/>
                      <a:pt x="33225" y="26823"/>
                      <a:pt x="32824" y="29092"/>
                    </a:cubicBezTo>
                    <a:cubicBezTo>
                      <a:pt x="32624" y="30226"/>
                      <a:pt x="32424" y="31327"/>
                      <a:pt x="32224" y="32461"/>
                    </a:cubicBezTo>
                    <a:cubicBezTo>
                      <a:pt x="32057" y="33428"/>
                      <a:pt x="31757" y="34395"/>
                      <a:pt x="31390" y="35329"/>
                    </a:cubicBezTo>
                    <a:cubicBezTo>
                      <a:pt x="30732" y="36739"/>
                      <a:pt x="29427" y="38150"/>
                      <a:pt x="27778" y="38150"/>
                    </a:cubicBezTo>
                    <a:cubicBezTo>
                      <a:pt x="27671" y="38150"/>
                      <a:pt x="27563" y="38144"/>
                      <a:pt x="27454" y="38131"/>
                    </a:cubicBezTo>
                    <a:cubicBezTo>
                      <a:pt x="25786" y="37931"/>
                      <a:pt x="24619" y="36397"/>
                      <a:pt x="24152" y="34896"/>
                    </a:cubicBezTo>
                    <a:cubicBezTo>
                      <a:pt x="23885" y="33862"/>
                      <a:pt x="23718" y="32828"/>
                      <a:pt x="23751" y="31760"/>
                    </a:cubicBezTo>
                    <a:cubicBezTo>
                      <a:pt x="23718" y="30626"/>
                      <a:pt x="23751" y="29525"/>
                      <a:pt x="23751" y="28391"/>
                    </a:cubicBezTo>
                    <a:lnTo>
                      <a:pt x="23751" y="21386"/>
                    </a:lnTo>
                    <a:lnTo>
                      <a:pt x="23751" y="7409"/>
                    </a:lnTo>
                    <a:lnTo>
                      <a:pt x="23751" y="5708"/>
                    </a:lnTo>
                    <a:cubicBezTo>
                      <a:pt x="23751" y="5358"/>
                      <a:pt x="23484" y="5183"/>
                      <a:pt x="23218" y="5183"/>
                    </a:cubicBezTo>
                    <a:cubicBezTo>
                      <a:pt x="22951" y="5183"/>
                      <a:pt x="22684" y="5358"/>
                      <a:pt x="22684" y="5708"/>
                    </a:cubicBezTo>
                    <a:lnTo>
                      <a:pt x="22684" y="20219"/>
                    </a:lnTo>
                    <a:lnTo>
                      <a:pt x="22684" y="27424"/>
                    </a:lnTo>
                    <a:lnTo>
                      <a:pt x="22684" y="31026"/>
                    </a:lnTo>
                    <a:cubicBezTo>
                      <a:pt x="22684" y="32928"/>
                      <a:pt x="22984" y="35196"/>
                      <a:pt x="21683" y="36764"/>
                    </a:cubicBezTo>
                    <a:cubicBezTo>
                      <a:pt x="20857" y="37738"/>
                      <a:pt x="19639" y="38294"/>
                      <a:pt x="18376" y="38294"/>
                    </a:cubicBezTo>
                    <a:cubicBezTo>
                      <a:pt x="18212" y="38294"/>
                      <a:pt x="18046" y="38284"/>
                      <a:pt x="17880" y="38265"/>
                    </a:cubicBezTo>
                    <a:cubicBezTo>
                      <a:pt x="17113" y="38198"/>
                      <a:pt x="15846" y="37865"/>
                      <a:pt x="15279" y="37264"/>
                    </a:cubicBezTo>
                    <a:cubicBezTo>
                      <a:pt x="15078" y="36931"/>
                      <a:pt x="14878" y="36630"/>
                      <a:pt x="14745" y="36263"/>
                    </a:cubicBezTo>
                    <a:cubicBezTo>
                      <a:pt x="14211" y="35296"/>
                      <a:pt x="13411" y="34462"/>
                      <a:pt x="12944" y="33428"/>
                    </a:cubicBezTo>
                    <a:cubicBezTo>
                      <a:pt x="12410" y="32327"/>
                      <a:pt x="12310" y="31026"/>
                      <a:pt x="12143" y="29826"/>
                    </a:cubicBezTo>
                    <a:cubicBezTo>
                      <a:pt x="11709" y="26957"/>
                      <a:pt x="11476" y="24088"/>
                      <a:pt x="11442" y="21219"/>
                    </a:cubicBezTo>
                    <a:cubicBezTo>
                      <a:pt x="11409" y="20085"/>
                      <a:pt x="11442" y="18984"/>
                      <a:pt x="11476" y="17917"/>
                    </a:cubicBezTo>
                    <a:lnTo>
                      <a:pt x="11476" y="17850"/>
                    </a:lnTo>
                    <a:cubicBezTo>
                      <a:pt x="12944" y="15749"/>
                      <a:pt x="14345" y="13581"/>
                      <a:pt x="15712" y="11379"/>
                    </a:cubicBezTo>
                    <a:cubicBezTo>
                      <a:pt x="16613" y="9945"/>
                      <a:pt x="17513" y="8444"/>
                      <a:pt x="17947" y="6809"/>
                    </a:cubicBezTo>
                    <a:cubicBezTo>
                      <a:pt x="18347" y="5341"/>
                      <a:pt x="18247" y="3807"/>
                      <a:pt x="17580" y="2439"/>
                    </a:cubicBezTo>
                    <a:cubicBezTo>
                      <a:pt x="17013" y="1172"/>
                      <a:pt x="15846" y="271"/>
                      <a:pt x="14478" y="38"/>
                    </a:cubicBezTo>
                    <a:cubicBezTo>
                      <a:pt x="14297" y="12"/>
                      <a:pt x="14118" y="0"/>
                      <a:pt x="139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9"/>
              <p:cNvSpPr/>
              <p:nvPr/>
            </p:nvSpPr>
            <p:spPr>
              <a:xfrm>
                <a:off x="1562404" y="1782901"/>
                <a:ext cx="279400" cy="52488"/>
              </a:xfrm>
              <a:custGeom>
                <a:avLst/>
                <a:gdLst/>
                <a:ahLst/>
                <a:cxnLst/>
                <a:rect l="l" t="t" r="r" b="b"/>
                <a:pathLst>
                  <a:path w="8879" h="1668" extrusionOk="0">
                    <a:moveTo>
                      <a:pt x="6691" y="1"/>
                    </a:moveTo>
                    <a:cubicBezTo>
                      <a:pt x="4664" y="1"/>
                      <a:pt x="2641" y="214"/>
                      <a:pt x="640" y="641"/>
                    </a:cubicBezTo>
                    <a:cubicBezTo>
                      <a:pt x="0" y="793"/>
                      <a:pt x="194" y="1667"/>
                      <a:pt x="765" y="1667"/>
                    </a:cubicBezTo>
                    <a:cubicBezTo>
                      <a:pt x="820" y="1667"/>
                      <a:pt x="878" y="1659"/>
                      <a:pt x="940" y="1642"/>
                    </a:cubicBezTo>
                    <a:cubicBezTo>
                      <a:pt x="2874" y="1233"/>
                      <a:pt x="4875" y="1047"/>
                      <a:pt x="6870" y="1047"/>
                    </a:cubicBezTo>
                    <a:cubicBezTo>
                      <a:pt x="7318" y="1047"/>
                      <a:pt x="7765" y="1056"/>
                      <a:pt x="8212" y="1075"/>
                    </a:cubicBezTo>
                    <a:cubicBezTo>
                      <a:pt x="8222" y="1075"/>
                      <a:pt x="8233" y="1076"/>
                      <a:pt x="8243" y="1076"/>
                    </a:cubicBezTo>
                    <a:cubicBezTo>
                      <a:pt x="8879" y="1076"/>
                      <a:pt x="8868" y="74"/>
                      <a:pt x="8212" y="41"/>
                    </a:cubicBezTo>
                    <a:cubicBezTo>
                      <a:pt x="7705" y="14"/>
                      <a:pt x="7198" y="1"/>
                      <a:pt x="66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9"/>
              <p:cNvSpPr/>
              <p:nvPr/>
            </p:nvSpPr>
            <p:spPr>
              <a:xfrm>
                <a:off x="1925759" y="2763523"/>
                <a:ext cx="144876" cy="39901"/>
              </a:xfrm>
              <a:custGeom>
                <a:avLst/>
                <a:gdLst/>
                <a:ahLst/>
                <a:cxnLst/>
                <a:rect l="l" t="t" r="r" b="b"/>
                <a:pathLst>
                  <a:path w="4604" h="1268" extrusionOk="0">
                    <a:moveTo>
                      <a:pt x="4103" y="0"/>
                    </a:moveTo>
                    <a:lnTo>
                      <a:pt x="534" y="234"/>
                    </a:lnTo>
                    <a:cubicBezTo>
                      <a:pt x="234" y="234"/>
                      <a:pt x="0" y="467"/>
                      <a:pt x="0" y="734"/>
                    </a:cubicBezTo>
                    <a:cubicBezTo>
                      <a:pt x="0" y="1034"/>
                      <a:pt x="234" y="1268"/>
                      <a:pt x="534" y="1268"/>
                    </a:cubicBezTo>
                    <a:lnTo>
                      <a:pt x="4103" y="1034"/>
                    </a:lnTo>
                    <a:cubicBezTo>
                      <a:pt x="4370" y="1034"/>
                      <a:pt x="4604" y="801"/>
                      <a:pt x="4604" y="500"/>
                    </a:cubicBezTo>
                    <a:cubicBezTo>
                      <a:pt x="4604" y="234"/>
                      <a:pt x="4370" y="0"/>
                      <a:pt x="41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39"/>
              <p:cNvSpPr/>
              <p:nvPr/>
            </p:nvSpPr>
            <p:spPr>
              <a:xfrm>
                <a:off x="1928906" y="2683721"/>
                <a:ext cx="136475" cy="43079"/>
              </a:xfrm>
              <a:custGeom>
                <a:avLst/>
                <a:gdLst/>
                <a:ahLst/>
                <a:cxnLst/>
                <a:rect l="l" t="t" r="r" b="b"/>
                <a:pathLst>
                  <a:path w="4337" h="1369" extrusionOk="0">
                    <a:moveTo>
                      <a:pt x="3803" y="1"/>
                    </a:moveTo>
                    <a:lnTo>
                      <a:pt x="534" y="301"/>
                    </a:lnTo>
                    <a:cubicBezTo>
                      <a:pt x="234" y="301"/>
                      <a:pt x="0" y="535"/>
                      <a:pt x="0" y="835"/>
                    </a:cubicBezTo>
                    <a:cubicBezTo>
                      <a:pt x="0" y="1102"/>
                      <a:pt x="234" y="1335"/>
                      <a:pt x="534" y="1369"/>
                    </a:cubicBezTo>
                    <a:lnTo>
                      <a:pt x="3803" y="1068"/>
                    </a:lnTo>
                    <a:cubicBezTo>
                      <a:pt x="4070" y="1035"/>
                      <a:pt x="4303" y="835"/>
                      <a:pt x="4337" y="535"/>
                    </a:cubicBezTo>
                    <a:cubicBezTo>
                      <a:pt x="4303" y="234"/>
                      <a:pt x="4070" y="1"/>
                      <a:pt x="380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9"/>
              <p:cNvSpPr/>
              <p:nvPr/>
            </p:nvSpPr>
            <p:spPr>
              <a:xfrm>
                <a:off x="2307838" y="2757733"/>
                <a:ext cx="125996" cy="45187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1436" extrusionOk="0">
                    <a:moveTo>
                      <a:pt x="566" y="0"/>
                    </a:moveTo>
                    <a:cubicBezTo>
                      <a:pt x="349" y="0"/>
                      <a:pt x="150" y="135"/>
                      <a:pt x="67" y="384"/>
                    </a:cubicBezTo>
                    <a:cubicBezTo>
                      <a:pt x="0" y="651"/>
                      <a:pt x="167" y="951"/>
                      <a:pt x="434" y="1018"/>
                    </a:cubicBezTo>
                    <a:lnTo>
                      <a:pt x="3303" y="1418"/>
                    </a:lnTo>
                    <a:cubicBezTo>
                      <a:pt x="3348" y="1430"/>
                      <a:pt x="3395" y="1435"/>
                      <a:pt x="3442" y="1435"/>
                    </a:cubicBezTo>
                    <a:cubicBezTo>
                      <a:pt x="3666" y="1435"/>
                      <a:pt x="3881" y="1306"/>
                      <a:pt x="3936" y="1085"/>
                    </a:cubicBezTo>
                    <a:cubicBezTo>
                      <a:pt x="4003" y="784"/>
                      <a:pt x="3870" y="518"/>
                      <a:pt x="3570" y="418"/>
                    </a:cubicBezTo>
                    <a:lnTo>
                      <a:pt x="701" y="17"/>
                    </a:lnTo>
                    <a:cubicBezTo>
                      <a:pt x="656" y="6"/>
                      <a:pt x="611" y="0"/>
                      <a:pt x="56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9"/>
              <p:cNvSpPr/>
              <p:nvPr/>
            </p:nvSpPr>
            <p:spPr>
              <a:xfrm>
                <a:off x="2314131" y="2686427"/>
                <a:ext cx="125996" cy="45093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1433" extrusionOk="0">
                    <a:moveTo>
                      <a:pt x="582" y="0"/>
                    </a:moveTo>
                    <a:cubicBezTo>
                      <a:pt x="358" y="0"/>
                      <a:pt x="152" y="155"/>
                      <a:pt x="67" y="382"/>
                    </a:cubicBezTo>
                    <a:cubicBezTo>
                      <a:pt x="0" y="649"/>
                      <a:pt x="167" y="949"/>
                      <a:pt x="434" y="1016"/>
                    </a:cubicBezTo>
                    <a:lnTo>
                      <a:pt x="3303" y="1416"/>
                    </a:lnTo>
                    <a:cubicBezTo>
                      <a:pt x="3348" y="1427"/>
                      <a:pt x="3394" y="1433"/>
                      <a:pt x="3440" y="1433"/>
                    </a:cubicBezTo>
                    <a:cubicBezTo>
                      <a:pt x="3665" y="1433"/>
                      <a:pt x="3881" y="1298"/>
                      <a:pt x="3937" y="1049"/>
                    </a:cubicBezTo>
                    <a:cubicBezTo>
                      <a:pt x="4003" y="782"/>
                      <a:pt x="3870" y="482"/>
                      <a:pt x="3570" y="415"/>
                    </a:cubicBezTo>
                    <a:lnTo>
                      <a:pt x="701" y="15"/>
                    </a:lnTo>
                    <a:cubicBezTo>
                      <a:pt x="661" y="5"/>
                      <a:pt x="621" y="0"/>
                      <a:pt x="58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39"/>
              <p:cNvSpPr/>
              <p:nvPr/>
            </p:nvSpPr>
            <p:spPr>
              <a:xfrm>
                <a:off x="2622575" y="2785802"/>
                <a:ext cx="125618" cy="54974"/>
              </a:xfrm>
              <a:custGeom>
                <a:avLst/>
                <a:gdLst/>
                <a:ahLst/>
                <a:cxnLst/>
                <a:rect l="l" t="t" r="r" b="b"/>
                <a:pathLst>
                  <a:path w="3992" h="1747" extrusionOk="0">
                    <a:moveTo>
                      <a:pt x="740" y="0"/>
                    </a:moveTo>
                    <a:cubicBezTo>
                      <a:pt x="194" y="0"/>
                      <a:pt x="0" y="874"/>
                      <a:pt x="639" y="1027"/>
                    </a:cubicBezTo>
                    <a:lnTo>
                      <a:pt x="3108" y="1727"/>
                    </a:lnTo>
                    <a:cubicBezTo>
                      <a:pt x="3160" y="1740"/>
                      <a:pt x="3210" y="1746"/>
                      <a:pt x="3258" y="1746"/>
                    </a:cubicBezTo>
                    <a:cubicBezTo>
                      <a:pt x="3811" y="1746"/>
                      <a:pt x="3992" y="911"/>
                      <a:pt x="3408" y="726"/>
                    </a:cubicBezTo>
                    <a:lnTo>
                      <a:pt x="906" y="26"/>
                    </a:lnTo>
                    <a:cubicBezTo>
                      <a:pt x="848" y="8"/>
                      <a:pt x="792" y="0"/>
                      <a:pt x="7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39"/>
              <p:cNvSpPr/>
              <p:nvPr/>
            </p:nvSpPr>
            <p:spPr>
              <a:xfrm>
                <a:off x="2641613" y="2716857"/>
                <a:ext cx="116556" cy="47138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498" extrusionOk="0">
                    <a:moveTo>
                      <a:pt x="581" y="1"/>
                    </a:moveTo>
                    <a:cubicBezTo>
                      <a:pt x="350" y="1"/>
                      <a:pt x="124" y="155"/>
                      <a:pt x="68" y="382"/>
                    </a:cubicBezTo>
                    <a:cubicBezTo>
                      <a:pt x="1" y="649"/>
                      <a:pt x="168" y="949"/>
                      <a:pt x="435" y="1016"/>
                    </a:cubicBezTo>
                    <a:lnTo>
                      <a:pt x="3003" y="1483"/>
                    </a:lnTo>
                    <a:cubicBezTo>
                      <a:pt x="3043" y="1493"/>
                      <a:pt x="3083" y="1498"/>
                      <a:pt x="3124" y="1498"/>
                    </a:cubicBezTo>
                    <a:cubicBezTo>
                      <a:pt x="3354" y="1498"/>
                      <a:pt x="3580" y="1343"/>
                      <a:pt x="3637" y="1116"/>
                    </a:cubicBezTo>
                    <a:cubicBezTo>
                      <a:pt x="3704" y="816"/>
                      <a:pt x="3537" y="549"/>
                      <a:pt x="3270" y="449"/>
                    </a:cubicBezTo>
                    <a:lnTo>
                      <a:pt x="701" y="15"/>
                    </a:lnTo>
                    <a:cubicBezTo>
                      <a:pt x="662" y="5"/>
                      <a:pt x="621" y="1"/>
                      <a:pt x="5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39"/>
              <p:cNvSpPr/>
              <p:nvPr/>
            </p:nvSpPr>
            <p:spPr>
              <a:xfrm>
                <a:off x="1673830" y="2069664"/>
                <a:ext cx="281351" cy="217503"/>
              </a:xfrm>
              <a:custGeom>
                <a:avLst/>
                <a:gdLst/>
                <a:ahLst/>
                <a:cxnLst/>
                <a:rect l="l" t="t" r="r" b="b"/>
                <a:pathLst>
                  <a:path w="8941" h="6912" extrusionOk="0">
                    <a:moveTo>
                      <a:pt x="5705" y="1"/>
                    </a:moveTo>
                    <a:lnTo>
                      <a:pt x="1" y="4671"/>
                    </a:lnTo>
                    <a:cubicBezTo>
                      <a:pt x="1" y="4671"/>
                      <a:pt x="1035" y="6439"/>
                      <a:pt x="2569" y="6872"/>
                    </a:cubicBezTo>
                    <a:cubicBezTo>
                      <a:pt x="2658" y="6899"/>
                      <a:pt x="2758" y="6912"/>
                      <a:pt x="2867" y="6912"/>
                    </a:cubicBezTo>
                    <a:cubicBezTo>
                      <a:pt x="4668" y="6912"/>
                      <a:pt x="8940" y="3470"/>
                      <a:pt x="8940" y="3470"/>
                    </a:cubicBezTo>
                    <a:lnTo>
                      <a:pt x="5705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49" name="Google Shape;549;p39"/>
            <p:cNvSpPr/>
            <p:nvPr/>
          </p:nvSpPr>
          <p:spPr>
            <a:xfrm>
              <a:off x="6725997" y="1753742"/>
              <a:ext cx="593975" cy="189125"/>
            </a:xfrm>
            <a:custGeom>
              <a:avLst/>
              <a:gdLst/>
              <a:ahLst/>
              <a:cxnLst/>
              <a:rect l="l" t="t" r="r" b="b"/>
              <a:pathLst>
                <a:path w="23759" h="7565" extrusionOk="0">
                  <a:moveTo>
                    <a:pt x="41" y="7288"/>
                  </a:moveTo>
                  <a:cubicBezTo>
                    <a:pt x="-118" y="6717"/>
                    <a:pt x="200" y="4859"/>
                    <a:pt x="708" y="3859"/>
                  </a:cubicBezTo>
                  <a:cubicBezTo>
                    <a:pt x="1216" y="2859"/>
                    <a:pt x="1740" y="1907"/>
                    <a:pt x="3089" y="1288"/>
                  </a:cubicBezTo>
                  <a:cubicBezTo>
                    <a:pt x="4438" y="669"/>
                    <a:pt x="7217" y="145"/>
                    <a:pt x="8804" y="145"/>
                  </a:cubicBezTo>
                  <a:cubicBezTo>
                    <a:pt x="10392" y="145"/>
                    <a:pt x="11804" y="844"/>
                    <a:pt x="12614" y="1288"/>
                  </a:cubicBezTo>
                  <a:cubicBezTo>
                    <a:pt x="13424" y="1733"/>
                    <a:pt x="13329" y="2876"/>
                    <a:pt x="13662" y="2812"/>
                  </a:cubicBezTo>
                  <a:cubicBezTo>
                    <a:pt x="13996" y="2749"/>
                    <a:pt x="14075" y="1352"/>
                    <a:pt x="14615" y="907"/>
                  </a:cubicBezTo>
                  <a:cubicBezTo>
                    <a:pt x="15155" y="463"/>
                    <a:pt x="15965" y="288"/>
                    <a:pt x="16901" y="145"/>
                  </a:cubicBezTo>
                  <a:cubicBezTo>
                    <a:pt x="17838" y="2"/>
                    <a:pt x="19298" y="-46"/>
                    <a:pt x="20234" y="49"/>
                  </a:cubicBezTo>
                  <a:cubicBezTo>
                    <a:pt x="21171" y="144"/>
                    <a:pt x="21933" y="272"/>
                    <a:pt x="22520" y="716"/>
                  </a:cubicBezTo>
                  <a:cubicBezTo>
                    <a:pt x="23108" y="1161"/>
                    <a:pt x="23759" y="2303"/>
                    <a:pt x="23759" y="2716"/>
                  </a:cubicBezTo>
                  <a:cubicBezTo>
                    <a:pt x="23759" y="3129"/>
                    <a:pt x="23298" y="3114"/>
                    <a:pt x="22520" y="3193"/>
                  </a:cubicBezTo>
                  <a:cubicBezTo>
                    <a:pt x="21742" y="3273"/>
                    <a:pt x="20250" y="2971"/>
                    <a:pt x="19091" y="3193"/>
                  </a:cubicBezTo>
                  <a:cubicBezTo>
                    <a:pt x="17932" y="3415"/>
                    <a:pt x="17012" y="4177"/>
                    <a:pt x="15567" y="4526"/>
                  </a:cubicBezTo>
                  <a:cubicBezTo>
                    <a:pt x="14123" y="4875"/>
                    <a:pt x="12139" y="4923"/>
                    <a:pt x="10424" y="5288"/>
                  </a:cubicBezTo>
                  <a:cubicBezTo>
                    <a:pt x="8710" y="5653"/>
                    <a:pt x="6741" y="6384"/>
                    <a:pt x="5280" y="6717"/>
                  </a:cubicBezTo>
                  <a:cubicBezTo>
                    <a:pt x="3820" y="7050"/>
                    <a:pt x="2534" y="7193"/>
                    <a:pt x="1661" y="7288"/>
                  </a:cubicBezTo>
                  <a:cubicBezTo>
                    <a:pt x="788" y="7383"/>
                    <a:pt x="200" y="7860"/>
                    <a:pt x="41" y="72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50" name="Google Shape;550;p39"/>
            <p:cNvSpPr/>
            <p:nvPr/>
          </p:nvSpPr>
          <p:spPr>
            <a:xfrm>
              <a:off x="6358316" y="2523806"/>
              <a:ext cx="248775" cy="1047050"/>
            </a:xfrm>
            <a:custGeom>
              <a:avLst/>
              <a:gdLst/>
              <a:ahLst/>
              <a:cxnLst/>
              <a:rect l="l" t="t" r="r" b="b"/>
              <a:pathLst>
                <a:path w="9951" h="41882" extrusionOk="0">
                  <a:moveTo>
                    <a:pt x="2175" y="13"/>
                  </a:moveTo>
                  <a:cubicBezTo>
                    <a:pt x="1604" y="362"/>
                    <a:pt x="429" y="8554"/>
                    <a:pt x="175" y="12110"/>
                  </a:cubicBezTo>
                  <a:cubicBezTo>
                    <a:pt x="-79" y="15666"/>
                    <a:pt x="-159" y="17698"/>
                    <a:pt x="651" y="21349"/>
                  </a:cubicBezTo>
                  <a:cubicBezTo>
                    <a:pt x="1461" y="25000"/>
                    <a:pt x="3636" y="30604"/>
                    <a:pt x="5033" y="34017"/>
                  </a:cubicBezTo>
                  <a:cubicBezTo>
                    <a:pt x="6430" y="37430"/>
                    <a:pt x="8271" y="41399"/>
                    <a:pt x="9033" y="41828"/>
                  </a:cubicBezTo>
                  <a:cubicBezTo>
                    <a:pt x="9795" y="42257"/>
                    <a:pt x="10335" y="40113"/>
                    <a:pt x="9605" y="36589"/>
                  </a:cubicBezTo>
                  <a:cubicBezTo>
                    <a:pt x="8875" y="33065"/>
                    <a:pt x="5652" y="25111"/>
                    <a:pt x="4652" y="20682"/>
                  </a:cubicBezTo>
                  <a:cubicBezTo>
                    <a:pt x="3652" y="16253"/>
                    <a:pt x="4017" y="13459"/>
                    <a:pt x="3604" y="10014"/>
                  </a:cubicBezTo>
                  <a:cubicBezTo>
                    <a:pt x="3191" y="6569"/>
                    <a:pt x="2747" y="-336"/>
                    <a:pt x="2175" y="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5992">
        <p14:reveal/>
      </p:transition>
    </mc:Choice>
    <mc:Fallback xmlns="">
      <p:transition spd="slow" advTm="599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1065;p53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/>
              <a:t>Т</a:t>
            </a:r>
            <a:r>
              <a:rPr lang="sr-Cyrl-RS" dirty="0" smtClean="0"/>
              <a:t>ерапија</a:t>
            </a:r>
            <a:endParaRPr dirty="0"/>
          </a:p>
        </p:txBody>
      </p:sp>
      <p:sp>
        <p:nvSpPr>
          <p:cNvPr id="1066" name="Google Shape;1066;p53"/>
          <p:cNvSpPr txBox="1">
            <a:spLocks noGrp="1"/>
          </p:cNvSpPr>
          <p:nvPr>
            <p:ph type="title"/>
          </p:nvPr>
        </p:nvSpPr>
        <p:spPr>
          <a:xfrm>
            <a:off x="93770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Инсулин</a:t>
            </a:r>
            <a:endParaRPr dirty="0"/>
          </a:p>
        </p:txBody>
      </p:sp>
      <p:sp>
        <p:nvSpPr>
          <p:cNvPr id="1068" name="Google Shape;1068;p53"/>
          <p:cNvSpPr txBox="1">
            <a:spLocks noGrp="1"/>
          </p:cNvSpPr>
          <p:nvPr>
            <p:ph type="title" idx="2"/>
          </p:nvPr>
        </p:nvSpPr>
        <p:spPr>
          <a:xfrm>
            <a:off x="3484420" y="29379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Инсулинске пумпе</a:t>
            </a:r>
            <a:endParaRPr dirty="0"/>
          </a:p>
        </p:txBody>
      </p:sp>
      <p:sp>
        <p:nvSpPr>
          <p:cNvPr id="1070" name="Google Shape;1070;p53"/>
          <p:cNvSpPr txBox="1">
            <a:spLocks noGrp="1"/>
          </p:cNvSpPr>
          <p:nvPr>
            <p:ph type="title" idx="4"/>
          </p:nvPr>
        </p:nvSpPr>
        <p:spPr>
          <a:xfrm>
            <a:off x="5943600" y="2937950"/>
            <a:ext cx="2676698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Орални антидијабетици</a:t>
            </a:r>
            <a:endParaRPr dirty="0"/>
          </a:p>
        </p:txBody>
      </p:sp>
      <p:grpSp>
        <p:nvGrpSpPr>
          <p:cNvPr id="1072" name="Google Shape;1072;p53"/>
          <p:cNvGrpSpPr/>
          <p:nvPr/>
        </p:nvGrpSpPr>
        <p:grpSpPr>
          <a:xfrm>
            <a:off x="1596737" y="1366857"/>
            <a:ext cx="857226" cy="1145773"/>
            <a:chOff x="-2614513" y="1089750"/>
            <a:chExt cx="857226" cy="1145773"/>
          </a:xfrm>
        </p:grpSpPr>
        <p:sp>
          <p:nvSpPr>
            <p:cNvPr id="1073" name="Google Shape;1073;p53"/>
            <p:cNvSpPr/>
            <p:nvPr/>
          </p:nvSpPr>
          <p:spPr>
            <a:xfrm>
              <a:off x="-2614513" y="1378200"/>
              <a:ext cx="857226" cy="857323"/>
            </a:xfrm>
            <a:custGeom>
              <a:avLst/>
              <a:gdLst/>
              <a:ahLst/>
              <a:cxnLst/>
              <a:rect l="l" t="t" r="r" b="b"/>
              <a:pathLst>
                <a:path w="24885" h="24886" extrusionOk="0">
                  <a:moveTo>
                    <a:pt x="12442" y="1"/>
                  </a:moveTo>
                  <a:cubicBezTo>
                    <a:pt x="5571" y="1"/>
                    <a:pt x="0" y="5571"/>
                    <a:pt x="0" y="12443"/>
                  </a:cubicBezTo>
                  <a:cubicBezTo>
                    <a:pt x="0" y="19314"/>
                    <a:pt x="5571" y="24885"/>
                    <a:pt x="12442" y="24885"/>
                  </a:cubicBezTo>
                  <a:cubicBezTo>
                    <a:pt x="19314" y="24885"/>
                    <a:pt x="24885" y="19314"/>
                    <a:pt x="24885" y="12443"/>
                  </a:cubicBezTo>
                  <a:cubicBezTo>
                    <a:pt x="24885" y="5571"/>
                    <a:pt x="19314" y="1"/>
                    <a:pt x="124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53"/>
            <p:cNvSpPr/>
            <p:nvPr/>
          </p:nvSpPr>
          <p:spPr>
            <a:xfrm>
              <a:off x="-2065282" y="1457504"/>
              <a:ext cx="70135" cy="663094"/>
            </a:xfrm>
            <a:custGeom>
              <a:avLst/>
              <a:gdLst/>
              <a:ahLst/>
              <a:cxnLst/>
              <a:rect l="l" t="t" r="r" b="b"/>
              <a:pathLst>
                <a:path w="2036" h="19248" extrusionOk="0">
                  <a:moveTo>
                    <a:pt x="1035" y="0"/>
                  </a:moveTo>
                  <a:lnTo>
                    <a:pt x="1" y="2969"/>
                  </a:lnTo>
                  <a:lnTo>
                    <a:pt x="1" y="19247"/>
                  </a:lnTo>
                  <a:lnTo>
                    <a:pt x="2036" y="19247"/>
                  </a:lnTo>
                  <a:lnTo>
                    <a:pt x="2036" y="2969"/>
                  </a:lnTo>
                  <a:lnTo>
                    <a:pt x="10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53"/>
            <p:cNvSpPr/>
            <p:nvPr/>
          </p:nvSpPr>
          <p:spPr>
            <a:xfrm>
              <a:off x="-2030800" y="1089750"/>
              <a:ext cx="4616" cy="318352"/>
            </a:xfrm>
            <a:custGeom>
              <a:avLst/>
              <a:gdLst/>
              <a:ahLst/>
              <a:cxnLst/>
              <a:rect l="l" t="t" r="r" b="b"/>
              <a:pathLst>
                <a:path w="134" h="9241" extrusionOk="0">
                  <a:moveTo>
                    <a:pt x="67" y="1"/>
                  </a:moveTo>
                  <a:lnTo>
                    <a:pt x="1" y="568"/>
                  </a:lnTo>
                  <a:lnTo>
                    <a:pt x="1" y="9208"/>
                  </a:lnTo>
                  <a:lnTo>
                    <a:pt x="134" y="9241"/>
                  </a:lnTo>
                  <a:lnTo>
                    <a:pt x="134" y="601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53"/>
            <p:cNvSpPr/>
            <p:nvPr/>
          </p:nvSpPr>
          <p:spPr>
            <a:xfrm>
              <a:off x="-2084814" y="1262138"/>
              <a:ext cx="112643" cy="661957"/>
            </a:xfrm>
            <a:custGeom>
              <a:avLst/>
              <a:gdLst/>
              <a:ahLst/>
              <a:cxnLst/>
              <a:rect l="l" t="t" r="r" b="b"/>
              <a:pathLst>
                <a:path w="3270" h="19215" extrusionOk="0">
                  <a:moveTo>
                    <a:pt x="1635" y="1"/>
                  </a:moveTo>
                  <a:lnTo>
                    <a:pt x="1" y="2969"/>
                  </a:lnTo>
                  <a:lnTo>
                    <a:pt x="1" y="19214"/>
                  </a:lnTo>
                  <a:lnTo>
                    <a:pt x="3270" y="19214"/>
                  </a:lnTo>
                  <a:lnTo>
                    <a:pt x="3270" y="2969"/>
                  </a:lnTo>
                  <a:lnTo>
                    <a:pt x="16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53"/>
            <p:cNvSpPr/>
            <p:nvPr/>
          </p:nvSpPr>
          <p:spPr>
            <a:xfrm>
              <a:off x="-2134212" y="1919444"/>
              <a:ext cx="208028" cy="26492"/>
            </a:xfrm>
            <a:custGeom>
              <a:avLst/>
              <a:gdLst/>
              <a:ahLst/>
              <a:cxnLst/>
              <a:rect l="l" t="t" r="r" b="b"/>
              <a:pathLst>
                <a:path w="6039" h="769" extrusionOk="0">
                  <a:moveTo>
                    <a:pt x="0" y="1"/>
                  </a:moveTo>
                  <a:lnTo>
                    <a:pt x="0" y="768"/>
                  </a:lnTo>
                  <a:lnTo>
                    <a:pt x="6038" y="768"/>
                  </a:lnTo>
                  <a:lnTo>
                    <a:pt x="603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53"/>
            <p:cNvSpPr/>
            <p:nvPr/>
          </p:nvSpPr>
          <p:spPr>
            <a:xfrm>
              <a:off x="-2107790" y="2106783"/>
              <a:ext cx="155152" cy="25286"/>
            </a:xfrm>
            <a:custGeom>
              <a:avLst/>
              <a:gdLst/>
              <a:ahLst/>
              <a:cxnLst/>
              <a:rect l="l" t="t" r="r" b="b"/>
              <a:pathLst>
                <a:path w="4504" h="734" extrusionOk="0">
                  <a:moveTo>
                    <a:pt x="1" y="0"/>
                  </a:moveTo>
                  <a:lnTo>
                    <a:pt x="1" y="734"/>
                  </a:lnTo>
                  <a:lnTo>
                    <a:pt x="4504" y="734"/>
                  </a:lnTo>
                  <a:lnTo>
                    <a:pt x="45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53"/>
            <p:cNvSpPr/>
            <p:nvPr/>
          </p:nvSpPr>
          <p:spPr>
            <a:xfrm>
              <a:off x="-2028492" y="1283979"/>
              <a:ext cx="41406" cy="635499"/>
            </a:xfrm>
            <a:custGeom>
              <a:avLst/>
              <a:gdLst/>
              <a:ahLst/>
              <a:cxnLst/>
              <a:rect l="l" t="t" r="r" b="b"/>
              <a:pathLst>
                <a:path w="1202" h="18447" extrusionOk="0">
                  <a:moveTo>
                    <a:pt x="0" y="0"/>
                  </a:moveTo>
                  <a:lnTo>
                    <a:pt x="100" y="2636"/>
                  </a:lnTo>
                  <a:lnTo>
                    <a:pt x="100" y="18447"/>
                  </a:lnTo>
                  <a:lnTo>
                    <a:pt x="1201" y="18447"/>
                  </a:lnTo>
                  <a:lnTo>
                    <a:pt x="1201" y="2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53"/>
            <p:cNvSpPr/>
            <p:nvPr/>
          </p:nvSpPr>
          <p:spPr>
            <a:xfrm>
              <a:off x="-2073308" y="1308094"/>
              <a:ext cx="25319" cy="611384"/>
            </a:xfrm>
            <a:custGeom>
              <a:avLst/>
              <a:gdLst/>
              <a:ahLst/>
              <a:cxnLst/>
              <a:rect l="l" t="t" r="r" b="b"/>
              <a:pathLst>
                <a:path w="735" h="17747" extrusionOk="0">
                  <a:moveTo>
                    <a:pt x="734" y="1"/>
                  </a:moveTo>
                  <a:lnTo>
                    <a:pt x="0" y="1869"/>
                  </a:lnTo>
                  <a:lnTo>
                    <a:pt x="0" y="17747"/>
                  </a:lnTo>
                  <a:lnTo>
                    <a:pt x="501" y="17747"/>
                  </a:lnTo>
                  <a:lnTo>
                    <a:pt x="501" y="1869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53"/>
            <p:cNvSpPr/>
            <p:nvPr/>
          </p:nvSpPr>
          <p:spPr>
            <a:xfrm>
              <a:off x="-2449062" y="1933258"/>
              <a:ext cx="178128" cy="256274"/>
            </a:xfrm>
            <a:custGeom>
              <a:avLst/>
              <a:gdLst/>
              <a:ahLst/>
              <a:cxnLst/>
              <a:rect l="l" t="t" r="r" b="b"/>
              <a:pathLst>
                <a:path w="5171" h="7439" extrusionOk="0">
                  <a:moveTo>
                    <a:pt x="1068" y="0"/>
                  </a:moveTo>
                  <a:cubicBezTo>
                    <a:pt x="1068" y="434"/>
                    <a:pt x="935" y="834"/>
                    <a:pt x="634" y="1168"/>
                  </a:cubicBezTo>
                  <a:cubicBezTo>
                    <a:pt x="201" y="1568"/>
                    <a:pt x="67" y="1701"/>
                    <a:pt x="67" y="2035"/>
                  </a:cubicBezTo>
                  <a:lnTo>
                    <a:pt x="67" y="6338"/>
                  </a:lnTo>
                  <a:cubicBezTo>
                    <a:pt x="67" y="6338"/>
                    <a:pt x="1" y="7439"/>
                    <a:pt x="868" y="7439"/>
                  </a:cubicBezTo>
                  <a:lnTo>
                    <a:pt x="4337" y="7439"/>
                  </a:lnTo>
                  <a:cubicBezTo>
                    <a:pt x="5171" y="7439"/>
                    <a:pt x="5104" y="6338"/>
                    <a:pt x="5104" y="6338"/>
                  </a:cubicBezTo>
                  <a:lnTo>
                    <a:pt x="5104" y="2035"/>
                  </a:lnTo>
                  <a:cubicBezTo>
                    <a:pt x="5104" y="1735"/>
                    <a:pt x="4971" y="1568"/>
                    <a:pt x="4537" y="1168"/>
                  </a:cubicBezTo>
                  <a:cubicBezTo>
                    <a:pt x="4270" y="834"/>
                    <a:pt x="4103" y="434"/>
                    <a:pt x="4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53"/>
            <p:cNvSpPr/>
            <p:nvPr/>
          </p:nvSpPr>
          <p:spPr>
            <a:xfrm>
              <a:off x="-2436419" y="1842448"/>
              <a:ext cx="152844" cy="105762"/>
            </a:xfrm>
            <a:custGeom>
              <a:avLst/>
              <a:gdLst/>
              <a:ahLst/>
              <a:cxnLst/>
              <a:rect l="l" t="t" r="r" b="b"/>
              <a:pathLst>
                <a:path w="4437" h="3070" extrusionOk="0">
                  <a:moveTo>
                    <a:pt x="434" y="1"/>
                  </a:moveTo>
                  <a:cubicBezTo>
                    <a:pt x="167" y="1"/>
                    <a:pt x="0" y="201"/>
                    <a:pt x="0" y="435"/>
                  </a:cubicBezTo>
                  <a:lnTo>
                    <a:pt x="0" y="2636"/>
                  </a:lnTo>
                  <a:cubicBezTo>
                    <a:pt x="0" y="2870"/>
                    <a:pt x="167" y="3070"/>
                    <a:pt x="434" y="3070"/>
                  </a:cubicBezTo>
                  <a:lnTo>
                    <a:pt x="4003" y="3070"/>
                  </a:lnTo>
                  <a:cubicBezTo>
                    <a:pt x="4270" y="3070"/>
                    <a:pt x="4437" y="2870"/>
                    <a:pt x="4437" y="2636"/>
                  </a:cubicBezTo>
                  <a:lnTo>
                    <a:pt x="4437" y="435"/>
                  </a:lnTo>
                  <a:cubicBezTo>
                    <a:pt x="4437" y="201"/>
                    <a:pt x="4270" y="1"/>
                    <a:pt x="40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53"/>
            <p:cNvSpPr/>
            <p:nvPr/>
          </p:nvSpPr>
          <p:spPr>
            <a:xfrm>
              <a:off x="-2446754" y="2003330"/>
              <a:ext cx="127559" cy="145999"/>
            </a:xfrm>
            <a:custGeom>
              <a:avLst/>
              <a:gdLst/>
              <a:ahLst/>
              <a:cxnLst/>
              <a:rect l="l" t="t" r="r" b="b"/>
              <a:pathLst>
                <a:path w="3703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3703" y="4237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53"/>
            <p:cNvSpPr/>
            <p:nvPr/>
          </p:nvSpPr>
          <p:spPr>
            <a:xfrm>
              <a:off x="-2295081" y="2003330"/>
              <a:ext cx="21874" cy="145999"/>
            </a:xfrm>
            <a:custGeom>
              <a:avLst/>
              <a:gdLst/>
              <a:ahLst/>
              <a:cxnLst/>
              <a:rect l="l" t="t" r="r" b="b"/>
              <a:pathLst>
                <a:path w="635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634" y="4237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53"/>
            <p:cNvSpPr/>
            <p:nvPr/>
          </p:nvSpPr>
          <p:spPr>
            <a:xfrm>
              <a:off x="-2446754" y="2003330"/>
              <a:ext cx="127559" cy="23047"/>
            </a:xfrm>
            <a:custGeom>
              <a:avLst/>
              <a:gdLst/>
              <a:ahLst/>
              <a:cxnLst/>
              <a:rect l="l" t="t" r="r" b="b"/>
              <a:pathLst>
                <a:path w="3703" h="669" extrusionOk="0">
                  <a:moveTo>
                    <a:pt x="0" y="1"/>
                  </a:moveTo>
                  <a:lnTo>
                    <a:pt x="0" y="668"/>
                  </a:lnTo>
                  <a:lnTo>
                    <a:pt x="3703" y="668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53"/>
            <p:cNvSpPr/>
            <p:nvPr/>
          </p:nvSpPr>
          <p:spPr>
            <a:xfrm>
              <a:off x="-2295081" y="2003330"/>
              <a:ext cx="21874" cy="23047"/>
            </a:xfrm>
            <a:custGeom>
              <a:avLst/>
              <a:gdLst/>
              <a:ahLst/>
              <a:cxnLst/>
              <a:rect l="l" t="t" r="r" b="b"/>
              <a:pathLst>
                <a:path w="635" h="669" extrusionOk="0">
                  <a:moveTo>
                    <a:pt x="0" y="1"/>
                  </a:moveTo>
                  <a:lnTo>
                    <a:pt x="0" y="668"/>
                  </a:lnTo>
                  <a:lnTo>
                    <a:pt x="634" y="668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rgbClr val="22A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53"/>
            <p:cNvSpPr/>
            <p:nvPr/>
          </p:nvSpPr>
          <p:spPr>
            <a:xfrm>
              <a:off x="-2319229" y="1845755"/>
              <a:ext cx="33380" cy="100181"/>
            </a:xfrm>
            <a:custGeom>
              <a:avLst/>
              <a:gdLst/>
              <a:ahLst/>
              <a:cxnLst/>
              <a:rect l="l" t="t" r="r" b="b"/>
              <a:pathLst>
                <a:path w="969" h="2908" extrusionOk="0">
                  <a:moveTo>
                    <a:pt x="59" y="1"/>
                  </a:moveTo>
                  <a:cubicBezTo>
                    <a:pt x="40" y="1"/>
                    <a:pt x="21" y="2"/>
                    <a:pt x="1" y="5"/>
                  </a:cubicBezTo>
                  <a:lnTo>
                    <a:pt x="116" y="5"/>
                  </a:lnTo>
                  <a:cubicBezTo>
                    <a:pt x="98" y="2"/>
                    <a:pt x="79" y="1"/>
                    <a:pt x="59" y="1"/>
                  </a:cubicBezTo>
                  <a:close/>
                  <a:moveTo>
                    <a:pt x="116" y="5"/>
                  </a:moveTo>
                  <a:lnTo>
                    <a:pt x="116" y="5"/>
                  </a:lnTo>
                  <a:cubicBezTo>
                    <a:pt x="287" y="31"/>
                    <a:pt x="401" y="179"/>
                    <a:pt x="401" y="372"/>
                  </a:cubicBezTo>
                  <a:lnTo>
                    <a:pt x="401" y="2674"/>
                  </a:lnTo>
                  <a:cubicBezTo>
                    <a:pt x="401" y="2907"/>
                    <a:pt x="1" y="2907"/>
                    <a:pt x="1" y="2907"/>
                  </a:cubicBezTo>
                  <a:lnTo>
                    <a:pt x="535" y="2907"/>
                  </a:lnTo>
                  <a:cubicBezTo>
                    <a:pt x="768" y="2907"/>
                    <a:pt x="968" y="2740"/>
                    <a:pt x="968" y="2507"/>
                  </a:cubicBezTo>
                  <a:lnTo>
                    <a:pt x="968" y="372"/>
                  </a:lnTo>
                  <a:cubicBezTo>
                    <a:pt x="935" y="172"/>
                    <a:pt x="801" y="5"/>
                    <a:pt x="601" y="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53"/>
            <p:cNvSpPr/>
            <p:nvPr/>
          </p:nvSpPr>
          <p:spPr>
            <a:xfrm>
              <a:off x="-2431838" y="1845755"/>
              <a:ext cx="32208" cy="100181"/>
            </a:xfrm>
            <a:custGeom>
              <a:avLst/>
              <a:gdLst/>
              <a:ahLst/>
              <a:cxnLst/>
              <a:rect l="l" t="t" r="r" b="b"/>
              <a:pathLst>
                <a:path w="935" h="2908" extrusionOk="0">
                  <a:moveTo>
                    <a:pt x="884" y="1"/>
                  </a:moveTo>
                  <a:cubicBezTo>
                    <a:pt x="867" y="1"/>
                    <a:pt x="851" y="2"/>
                    <a:pt x="834" y="5"/>
                  </a:cubicBezTo>
                  <a:lnTo>
                    <a:pt x="935" y="5"/>
                  </a:lnTo>
                  <a:cubicBezTo>
                    <a:pt x="918" y="2"/>
                    <a:pt x="901" y="1"/>
                    <a:pt x="884" y="1"/>
                  </a:cubicBezTo>
                  <a:close/>
                  <a:moveTo>
                    <a:pt x="334" y="5"/>
                  </a:moveTo>
                  <a:cubicBezTo>
                    <a:pt x="168" y="5"/>
                    <a:pt x="1" y="172"/>
                    <a:pt x="1" y="372"/>
                  </a:cubicBezTo>
                  <a:lnTo>
                    <a:pt x="1" y="2507"/>
                  </a:lnTo>
                  <a:cubicBezTo>
                    <a:pt x="1" y="2740"/>
                    <a:pt x="168" y="2907"/>
                    <a:pt x="401" y="2907"/>
                  </a:cubicBezTo>
                  <a:lnTo>
                    <a:pt x="935" y="2907"/>
                  </a:lnTo>
                  <a:cubicBezTo>
                    <a:pt x="935" y="2907"/>
                    <a:pt x="568" y="2907"/>
                    <a:pt x="568" y="2674"/>
                  </a:cubicBezTo>
                  <a:lnTo>
                    <a:pt x="568" y="372"/>
                  </a:lnTo>
                  <a:cubicBezTo>
                    <a:pt x="568" y="179"/>
                    <a:pt x="682" y="31"/>
                    <a:pt x="834" y="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53"/>
            <p:cNvSpPr/>
            <p:nvPr/>
          </p:nvSpPr>
          <p:spPr>
            <a:xfrm>
              <a:off x="-2250265" y="1944730"/>
              <a:ext cx="179299" cy="256308"/>
            </a:xfrm>
            <a:custGeom>
              <a:avLst/>
              <a:gdLst/>
              <a:ahLst/>
              <a:cxnLst/>
              <a:rect l="l" t="t" r="r" b="b"/>
              <a:pathLst>
                <a:path w="5205" h="7440" extrusionOk="0">
                  <a:moveTo>
                    <a:pt x="1101" y="1"/>
                  </a:moveTo>
                  <a:cubicBezTo>
                    <a:pt x="1068" y="434"/>
                    <a:pt x="934" y="868"/>
                    <a:pt x="634" y="1168"/>
                  </a:cubicBezTo>
                  <a:cubicBezTo>
                    <a:pt x="200" y="1602"/>
                    <a:pt x="67" y="1735"/>
                    <a:pt x="67" y="2069"/>
                  </a:cubicBezTo>
                  <a:lnTo>
                    <a:pt x="67" y="6372"/>
                  </a:lnTo>
                  <a:cubicBezTo>
                    <a:pt x="67" y="6372"/>
                    <a:pt x="0" y="7439"/>
                    <a:pt x="868" y="7439"/>
                  </a:cubicBezTo>
                  <a:lnTo>
                    <a:pt x="4303" y="7439"/>
                  </a:lnTo>
                  <a:cubicBezTo>
                    <a:pt x="5204" y="7439"/>
                    <a:pt x="5137" y="6372"/>
                    <a:pt x="5137" y="6372"/>
                  </a:cubicBezTo>
                  <a:lnTo>
                    <a:pt x="5137" y="2069"/>
                  </a:lnTo>
                  <a:cubicBezTo>
                    <a:pt x="5137" y="1735"/>
                    <a:pt x="5004" y="1602"/>
                    <a:pt x="4537" y="1168"/>
                  </a:cubicBezTo>
                  <a:cubicBezTo>
                    <a:pt x="4270" y="835"/>
                    <a:pt x="4103" y="434"/>
                    <a:pt x="4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53"/>
            <p:cNvSpPr/>
            <p:nvPr/>
          </p:nvSpPr>
          <p:spPr>
            <a:xfrm>
              <a:off x="-2237623" y="1853955"/>
              <a:ext cx="154015" cy="105762"/>
            </a:xfrm>
            <a:custGeom>
              <a:avLst/>
              <a:gdLst/>
              <a:ahLst/>
              <a:cxnLst/>
              <a:rect l="l" t="t" r="r" b="b"/>
              <a:pathLst>
                <a:path w="4471" h="3070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lnTo>
                    <a:pt x="0" y="2636"/>
                  </a:lnTo>
                  <a:cubicBezTo>
                    <a:pt x="0" y="2903"/>
                    <a:pt x="200" y="3069"/>
                    <a:pt x="434" y="3069"/>
                  </a:cubicBezTo>
                  <a:lnTo>
                    <a:pt x="4036" y="3069"/>
                  </a:lnTo>
                  <a:cubicBezTo>
                    <a:pt x="4270" y="3069"/>
                    <a:pt x="4470" y="2903"/>
                    <a:pt x="4470" y="2636"/>
                  </a:cubicBezTo>
                  <a:lnTo>
                    <a:pt x="4470" y="434"/>
                  </a:lnTo>
                  <a:cubicBezTo>
                    <a:pt x="4470" y="201"/>
                    <a:pt x="4270" y="1"/>
                    <a:pt x="40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53"/>
            <p:cNvSpPr/>
            <p:nvPr/>
          </p:nvSpPr>
          <p:spPr>
            <a:xfrm>
              <a:off x="-2247957" y="2014836"/>
              <a:ext cx="128730" cy="145965"/>
            </a:xfrm>
            <a:custGeom>
              <a:avLst/>
              <a:gdLst/>
              <a:ahLst/>
              <a:cxnLst/>
              <a:rect l="l" t="t" r="r" b="b"/>
              <a:pathLst>
                <a:path w="3737" h="4237" extrusionOk="0">
                  <a:moveTo>
                    <a:pt x="0" y="1"/>
                  </a:moveTo>
                  <a:lnTo>
                    <a:pt x="0" y="4237"/>
                  </a:lnTo>
                  <a:lnTo>
                    <a:pt x="3736" y="4237"/>
                  </a:lnTo>
                  <a:lnTo>
                    <a:pt x="373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53"/>
            <p:cNvSpPr/>
            <p:nvPr/>
          </p:nvSpPr>
          <p:spPr>
            <a:xfrm>
              <a:off x="-2096285" y="2014836"/>
              <a:ext cx="23011" cy="145965"/>
            </a:xfrm>
            <a:custGeom>
              <a:avLst/>
              <a:gdLst/>
              <a:ahLst/>
              <a:cxnLst/>
              <a:rect l="l" t="t" r="r" b="b"/>
              <a:pathLst>
                <a:path w="668" h="4237" extrusionOk="0">
                  <a:moveTo>
                    <a:pt x="0" y="1"/>
                  </a:moveTo>
                  <a:lnTo>
                    <a:pt x="0" y="4237"/>
                  </a:lnTo>
                  <a:lnTo>
                    <a:pt x="667" y="4237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53"/>
            <p:cNvSpPr/>
            <p:nvPr/>
          </p:nvSpPr>
          <p:spPr>
            <a:xfrm>
              <a:off x="-2247957" y="2014836"/>
              <a:ext cx="128730" cy="24184"/>
            </a:xfrm>
            <a:custGeom>
              <a:avLst/>
              <a:gdLst/>
              <a:ahLst/>
              <a:cxnLst/>
              <a:rect l="l" t="t" r="r" b="b"/>
              <a:pathLst>
                <a:path w="3737" h="702" extrusionOk="0">
                  <a:moveTo>
                    <a:pt x="0" y="1"/>
                  </a:moveTo>
                  <a:lnTo>
                    <a:pt x="0" y="701"/>
                  </a:lnTo>
                  <a:lnTo>
                    <a:pt x="3736" y="701"/>
                  </a:lnTo>
                  <a:lnTo>
                    <a:pt x="373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53"/>
            <p:cNvSpPr/>
            <p:nvPr/>
          </p:nvSpPr>
          <p:spPr>
            <a:xfrm>
              <a:off x="-2096285" y="2014836"/>
              <a:ext cx="23011" cy="24184"/>
            </a:xfrm>
            <a:custGeom>
              <a:avLst/>
              <a:gdLst/>
              <a:ahLst/>
              <a:cxnLst/>
              <a:rect l="l" t="t" r="r" b="b"/>
              <a:pathLst>
                <a:path w="668" h="702" extrusionOk="0">
                  <a:moveTo>
                    <a:pt x="0" y="1"/>
                  </a:moveTo>
                  <a:lnTo>
                    <a:pt x="0" y="701"/>
                  </a:lnTo>
                  <a:lnTo>
                    <a:pt x="667" y="701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53"/>
            <p:cNvSpPr/>
            <p:nvPr/>
          </p:nvSpPr>
          <p:spPr>
            <a:xfrm>
              <a:off x="-2119261" y="1857400"/>
              <a:ext cx="32208" cy="101180"/>
            </a:xfrm>
            <a:custGeom>
              <a:avLst/>
              <a:gdLst/>
              <a:ahLst/>
              <a:cxnLst/>
              <a:rect l="l" t="t" r="r" b="b"/>
              <a:pathLst>
                <a:path w="935" h="2937" extrusionOk="0">
                  <a:moveTo>
                    <a:pt x="0" y="1"/>
                  </a:moveTo>
                  <a:cubicBezTo>
                    <a:pt x="200" y="1"/>
                    <a:pt x="367" y="167"/>
                    <a:pt x="367" y="368"/>
                  </a:cubicBezTo>
                  <a:lnTo>
                    <a:pt x="367" y="2669"/>
                  </a:lnTo>
                  <a:cubicBezTo>
                    <a:pt x="367" y="2936"/>
                    <a:pt x="0" y="2936"/>
                    <a:pt x="0" y="2936"/>
                  </a:cubicBezTo>
                  <a:lnTo>
                    <a:pt x="534" y="2936"/>
                  </a:lnTo>
                  <a:cubicBezTo>
                    <a:pt x="767" y="2936"/>
                    <a:pt x="934" y="2736"/>
                    <a:pt x="934" y="2502"/>
                  </a:cubicBezTo>
                  <a:lnTo>
                    <a:pt x="934" y="368"/>
                  </a:lnTo>
                  <a:cubicBezTo>
                    <a:pt x="934" y="167"/>
                    <a:pt x="767" y="34"/>
                    <a:pt x="6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53"/>
            <p:cNvSpPr/>
            <p:nvPr/>
          </p:nvSpPr>
          <p:spPr>
            <a:xfrm>
              <a:off x="-2231870" y="1857262"/>
              <a:ext cx="32208" cy="101317"/>
            </a:xfrm>
            <a:custGeom>
              <a:avLst/>
              <a:gdLst/>
              <a:ahLst/>
              <a:cxnLst/>
              <a:rect l="l" t="t" r="r" b="b"/>
              <a:pathLst>
                <a:path w="935" h="2941" extrusionOk="0">
                  <a:moveTo>
                    <a:pt x="883" y="0"/>
                  </a:moveTo>
                  <a:cubicBezTo>
                    <a:pt x="865" y="0"/>
                    <a:pt x="848" y="2"/>
                    <a:pt x="831" y="5"/>
                  </a:cubicBezTo>
                  <a:lnTo>
                    <a:pt x="934" y="5"/>
                  </a:lnTo>
                  <a:cubicBezTo>
                    <a:pt x="917" y="2"/>
                    <a:pt x="900" y="0"/>
                    <a:pt x="883" y="0"/>
                  </a:cubicBezTo>
                  <a:close/>
                  <a:moveTo>
                    <a:pt x="367" y="5"/>
                  </a:moveTo>
                  <a:cubicBezTo>
                    <a:pt x="167" y="5"/>
                    <a:pt x="0" y="171"/>
                    <a:pt x="0" y="372"/>
                  </a:cubicBezTo>
                  <a:lnTo>
                    <a:pt x="0" y="2506"/>
                  </a:lnTo>
                  <a:cubicBezTo>
                    <a:pt x="0" y="2740"/>
                    <a:pt x="167" y="2940"/>
                    <a:pt x="400" y="2940"/>
                  </a:cubicBezTo>
                  <a:lnTo>
                    <a:pt x="934" y="2940"/>
                  </a:lnTo>
                  <a:cubicBezTo>
                    <a:pt x="934" y="2940"/>
                    <a:pt x="534" y="2940"/>
                    <a:pt x="534" y="2673"/>
                  </a:cubicBezTo>
                  <a:lnTo>
                    <a:pt x="534" y="372"/>
                  </a:lnTo>
                  <a:cubicBezTo>
                    <a:pt x="534" y="178"/>
                    <a:pt x="670" y="31"/>
                    <a:pt x="831" y="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53"/>
            <p:cNvSpPr/>
            <p:nvPr/>
          </p:nvSpPr>
          <p:spPr>
            <a:xfrm>
              <a:off x="-2361737" y="1978078"/>
              <a:ext cx="178162" cy="256274"/>
            </a:xfrm>
            <a:custGeom>
              <a:avLst/>
              <a:gdLst/>
              <a:ahLst/>
              <a:cxnLst/>
              <a:rect l="l" t="t" r="r" b="b"/>
              <a:pathLst>
                <a:path w="5172" h="7439" extrusionOk="0">
                  <a:moveTo>
                    <a:pt x="1068" y="0"/>
                  </a:moveTo>
                  <a:cubicBezTo>
                    <a:pt x="1068" y="434"/>
                    <a:pt x="901" y="834"/>
                    <a:pt x="634" y="1168"/>
                  </a:cubicBezTo>
                  <a:cubicBezTo>
                    <a:pt x="201" y="1601"/>
                    <a:pt x="67" y="1735"/>
                    <a:pt x="67" y="2035"/>
                  </a:cubicBezTo>
                  <a:lnTo>
                    <a:pt x="67" y="6371"/>
                  </a:lnTo>
                  <a:cubicBezTo>
                    <a:pt x="67" y="6371"/>
                    <a:pt x="1" y="7439"/>
                    <a:pt x="868" y="7439"/>
                  </a:cubicBezTo>
                  <a:lnTo>
                    <a:pt x="4304" y="7439"/>
                  </a:lnTo>
                  <a:cubicBezTo>
                    <a:pt x="5171" y="7439"/>
                    <a:pt x="5138" y="6371"/>
                    <a:pt x="5138" y="6371"/>
                  </a:cubicBezTo>
                  <a:lnTo>
                    <a:pt x="5138" y="2035"/>
                  </a:lnTo>
                  <a:cubicBezTo>
                    <a:pt x="5138" y="1735"/>
                    <a:pt x="4971" y="1601"/>
                    <a:pt x="4537" y="1168"/>
                  </a:cubicBezTo>
                  <a:cubicBezTo>
                    <a:pt x="4270" y="834"/>
                    <a:pt x="4104" y="434"/>
                    <a:pt x="41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53"/>
            <p:cNvSpPr/>
            <p:nvPr/>
          </p:nvSpPr>
          <p:spPr>
            <a:xfrm>
              <a:off x="-2350232" y="1887268"/>
              <a:ext cx="154015" cy="105762"/>
            </a:xfrm>
            <a:custGeom>
              <a:avLst/>
              <a:gdLst/>
              <a:ahLst/>
              <a:cxnLst/>
              <a:rect l="l" t="t" r="r" b="b"/>
              <a:pathLst>
                <a:path w="4471" h="3070" extrusionOk="0">
                  <a:moveTo>
                    <a:pt x="434" y="1"/>
                  </a:moveTo>
                  <a:cubicBezTo>
                    <a:pt x="200" y="1"/>
                    <a:pt x="0" y="201"/>
                    <a:pt x="0" y="435"/>
                  </a:cubicBezTo>
                  <a:lnTo>
                    <a:pt x="0" y="2636"/>
                  </a:lnTo>
                  <a:cubicBezTo>
                    <a:pt x="0" y="2903"/>
                    <a:pt x="200" y="3070"/>
                    <a:pt x="434" y="3070"/>
                  </a:cubicBezTo>
                  <a:lnTo>
                    <a:pt x="4036" y="3070"/>
                  </a:lnTo>
                  <a:cubicBezTo>
                    <a:pt x="4270" y="3070"/>
                    <a:pt x="4470" y="2903"/>
                    <a:pt x="4470" y="2636"/>
                  </a:cubicBezTo>
                  <a:lnTo>
                    <a:pt x="4470" y="435"/>
                  </a:lnTo>
                  <a:cubicBezTo>
                    <a:pt x="4470" y="201"/>
                    <a:pt x="4270" y="1"/>
                    <a:pt x="40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53"/>
            <p:cNvSpPr/>
            <p:nvPr/>
          </p:nvSpPr>
          <p:spPr>
            <a:xfrm>
              <a:off x="-2359429" y="2048149"/>
              <a:ext cx="127594" cy="145999"/>
            </a:xfrm>
            <a:custGeom>
              <a:avLst/>
              <a:gdLst/>
              <a:ahLst/>
              <a:cxnLst/>
              <a:rect l="l" t="t" r="r" b="b"/>
              <a:pathLst>
                <a:path w="3704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3703" y="4237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53"/>
            <p:cNvSpPr/>
            <p:nvPr/>
          </p:nvSpPr>
          <p:spPr>
            <a:xfrm>
              <a:off x="-2208894" y="2048149"/>
              <a:ext cx="23011" cy="145999"/>
            </a:xfrm>
            <a:custGeom>
              <a:avLst/>
              <a:gdLst/>
              <a:ahLst/>
              <a:cxnLst/>
              <a:rect l="l" t="t" r="r" b="b"/>
              <a:pathLst>
                <a:path w="668" h="4238" extrusionOk="0">
                  <a:moveTo>
                    <a:pt x="0" y="1"/>
                  </a:moveTo>
                  <a:lnTo>
                    <a:pt x="0" y="4237"/>
                  </a:lnTo>
                  <a:lnTo>
                    <a:pt x="667" y="4237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53"/>
            <p:cNvSpPr/>
            <p:nvPr/>
          </p:nvSpPr>
          <p:spPr>
            <a:xfrm>
              <a:off x="-2359429" y="2048149"/>
              <a:ext cx="127594" cy="24184"/>
            </a:xfrm>
            <a:custGeom>
              <a:avLst/>
              <a:gdLst/>
              <a:ahLst/>
              <a:cxnLst/>
              <a:rect l="l" t="t" r="r" b="b"/>
              <a:pathLst>
                <a:path w="3704" h="702" extrusionOk="0">
                  <a:moveTo>
                    <a:pt x="0" y="1"/>
                  </a:moveTo>
                  <a:lnTo>
                    <a:pt x="0" y="701"/>
                  </a:lnTo>
                  <a:lnTo>
                    <a:pt x="3703" y="701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53"/>
            <p:cNvSpPr/>
            <p:nvPr/>
          </p:nvSpPr>
          <p:spPr>
            <a:xfrm>
              <a:off x="-2208894" y="2048149"/>
              <a:ext cx="23011" cy="24184"/>
            </a:xfrm>
            <a:custGeom>
              <a:avLst/>
              <a:gdLst/>
              <a:ahLst/>
              <a:cxnLst/>
              <a:rect l="l" t="t" r="r" b="b"/>
              <a:pathLst>
                <a:path w="668" h="702" extrusionOk="0">
                  <a:moveTo>
                    <a:pt x="0" y="1"/>
                  </a:moveTo>
                  <a:lnTo>
                    <a:pt x="0" y="701"/>
                  </a:lnTo>
                  <a:lnTo>
                    <a:pt x="667" y="701"/>
                  </a:lnTo>
                  <a:lnTo>
                    <a:pt x="6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53"/>
            <p:cNvSpPr/>
            <p:nvPr/>
          </p:nvSpPr>
          <p:spPr>
            <a:xfrm>
              <a:off x="-2231870" y="1890609"/>
              <a:ext cx="32208" cy="100146"/>
            </a:xfrm>
            <a:custGeom>
              <a:avLst/>
              <a:gdLst/>
              <a:ahLst/>
              <a:cxnLst/>
              <a:rect l="l" t="t" r="r" b="b"/>
              <a:pathLst>
                <a:path w="935" h="2907" extrusionOk="0">
                  <a:moveTo>
                    <a:pt x="44" y="0"/>
                  </a:moveTo>
                  <a:cubicBezTo>
                    <a:pt x="30" y="0"/>
                    <a:pt x="15" y="1"/>
                    <a:pt x="0" y="4"/>
                  </a:cubicBezTo>
                  <a:lnTo>
                    <a:pt x="88" y="4"/>
                  </a:lnTo>
                  <a:cubicBezTo>
                    <a:pt x="73" y="2"/>
                    <a:pt x="59" y="0"/>
                    <a:pt x="44" y="0"/>
                  </a:cubicBezTo>
                  <a:close/>
                  <a:moveTo>
                    <a:pt x="88" y="4"/>
                  </a:moveTo>
                  <a:lnTo>
                    <a:pt x="88" y="4"/>
                  </a:lnTo>
                  <a:cubicBezTo>
                    <a:pt x="247" y="31"/>
                    <a:pt x="367" y="201"/>
                    <a:pt x="367" y="371"/>
                  </a:cubicBezTo>
                  <a:lnTo>
                    <a:pt x="367" y="2673"/>
                  </a:lnTo>
                  <a:cubicBezTo>
                    <a:pt x="367" y="2906"/>
                    <a:pt x="0" y="2906"/>
                    <a:pt x="0" y="2906"/>
                  </a:cubicBezTo>
                  <a:lnTo>
                    <a:pt x="534" y="2906"/>
                  </a:lnTo>
                  <a:cubicBezTo>
                    <a:pt x="767" y="2906"/>
                    <a:pt x="934" y="2739"/>
                    <a:pt x="934" y="2506"/>
                  </a:cubicBezTo>
                  <a:lnTo>
                    <a:pt x="934" y="371"/>
                  </a:lnTo>
                  <a:cubicBezTo>
                    <a:pt x="934" y="171"/>
                    <a:pt x="801" y="4"/>
                    <a:pt x="600" y="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53"/>
            <p:cNvSpPr/>
            <p:nvPr/>
          </p:nvSpPr>
          <p:spPr>
            <a:xfrm>
              <a:off x="-2344479" y="1890609"/>
              <a:ext cx="32208" cy="100146"/>
            </a:xfrm>
            <a:custGeom>
              <a:avLst/>
              <a:gdLst/>
              <a:ahLst/>
              <a:cxnLst/>
              <a:rect l="l" t="t" r="r" b="b"/>
              <a:pathLst>
                <a:path w="935" h="2907" extrusionOk="0">
                  <a:moveTo>
                    <a:pt x="890" y="0"/>
                  </a:moveTo>
                  <a:cubicBezTo>
                    <a:pt x="874" y="0"/>
                    <a:pt x="859" y="2"/>
                    <a:pt x="845" y="4"/>
                  </a:cubicBezTo>
                  <a:lnTo>
                    <a:pt x="934" y="4"/>
                  </a:lnTo>
                  <a:cubicBezTo>
                    <a:pt x="919" y="1"/>
                    <a:pt x="904" y="0"/>
                    <a:pt x="890" y="0"/>
                  </a:cubicBezTo>
                  <a:close/>
                  <a:moveTo>
                    <a:pt x="334" y="4"/>
                  </a:moveTo>
                  <a:cubicBezTo>
                    <a:pt x="133" y="4"/>
                    <a:pt x="0" y="171"/>
                    <a:pt x="0" y="371"/>
                  </a:cubicBezTo>
                  <a:lnTo>
                    <a:pt x="0" y="2506"/>
                  </a:lnTo>
                  <a:cubicBezTo>
                    <a:pt x="0" y="2739"/>
                    <a:pt x="167" y="2906"/>
                    <a:pt x="400" y="2906"/>
                  </a:cubicBezTo>
                  <a:lnTo>
                    <a:pt x="934" y="2906"/>
                  </a:lnTo>
                  <a:cubicBezTo>
                    <a:pt x="934" y="2906"/>
                    <a:pt x="567" y="2906"/>
                    <a:pt x="567" y="2673"/>
                  </a:cubicBezTo>
                  <a:lnTo>
                    <a:pt x="567" y="371"/>
                  </a:lnTo>
                  <a:cubicBezTo>
                    <a:pt x="539" y="201"/>
                    <a:pt x="679" y="31"/>
                    <a:pt x="845" y="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5" name="Google Shape;1105;p53"/>
          <p:cNvGrpSpPr/>
          <p:nvPr/>
        </p:nvGrpSpPr>
        <p:grpSpPr>
          <a:xfrm>
            <a:off x="4025664" y="1584064"/>
            <a:ext cx="1092812" cy="928565"/>
            <a:chOff x="-1532104" y="1297759"/>
            <a:chExt cx="1092812" cy="928565"/>
          </a:xfrm>
        </p:grpSpPr>
        <p:sp>
          <p:nvSpPr>
            <p:cNvPr id="1106" name="Google Shape;1106;p53"/>
            <p:cNvSpPr/>
            <p:nvPr/>
          </p:nvSpPr>
          <p:spPr>
            <a:xfrm>
              <a:off x="-1296552" y="1297759"/>
              <a:ext cx="857260" cy="857323"/>
            </a:xfrm>
            <a:custGeom>
              <a:avLst/>
              <a:gdLst/>
              <a:ahLst/>
              <a:cxnLst/>
              <a:rect l="l" t="t" r="r" b="b"/>
              <a:pathLst>
                <a:path w="24886" h="24886" extrusionOk="0">
                  <a:moveTo>
                    <a:pt x="12443" y="1"/>
                  </a:moveTo>
                  <a:cubicBezTo>
                    <a:pt x="5571" y="1"/>
                    <a:pt x="1" y="5571"/>
                    <a:pt x="1" y="12443"/>
                  </a:cubicBezTo>
                  <a:cubicBezTo>
                    <a:pt x="1" y="19314"/>
                    <a:pt x="5571" y="24885"/>
                    <a:pt x="12443" y="24885"/>
                  </a:cubicBezTo>
                  <a:cubicBezTo>
                    <a:pt x="19315" y="24885"/>
                    <a:pt x="24885" y="19314"/>
                    <a:pt x="24885" y="12443"/>
                  </a:cubicBezTo>
                  <a:cubicBezTo>
                    <a:pt x="24885" y="5571"/>
                    <a:pt x="19315" y="1"/>
                    <a:pt x="124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53"/>
            <p:cNvSpPr/>
            <p:nvPr/>
          </p:nvSpPr>
          <p:spPr>
            <a:xfrm>
              <a:off x="-1272404" y="1346024"/>
              <a:ext cx="823915" cy="880301"/>
            </a:xfrm>
            <a:custGeom>
              <a:avLst/>
              <a:gdLst/>
              <a:ahLst/>
              <a:cxnLst/>
              <a:rect l="l" t="t" r="r" b="b"/>
              <a:pathLst>
                <a:path w="23918" h="25553" extrusionOk="0">
                  <a:moveTo>
                    <a:pt x="2569" y="1"/>
                  </a:moveTo>
                  <a:cubicBezTo>
                    <a:pt x="3069" y="1101"/>
                    <a:pt x="3469" y="2202"/>
                    <a:pt x="3770" y="3336"/>
                  </a:cubicBezTo>
                  <a:cubicBezTo>
                    <a:pt x="4503" y="5938"/>
                    <a:pt x="5071" y="9674"/>
                    <a:pt x="3903" y="13243"/>
                  </a:cubicBezTo>
                  <a:cubicBezTo>
                    <a:pt x="1868" y="19515"/>
                    <a:pt x="367" y="21349"/>
                    <a:pt x="0" y="25552"/>
                  </a:cubicBezTo>
                  <a:lnTo>
                    <a:pt x="23917" y="25552"/>
                  </a:lnTo>
                  <a:cubicBezTo>
                    <a:pt x="23550" y="21349"/>
                    <a:pt x="22116" y="19515"/>
                    <a:pt x="20015" y="13243"/>
                  </a:cubicBezTo>
                  <a:cubicBezTo>
                    <a:pt x="18847" y="9708"/>
                    <a:pt x="19414" y="5938"/>
                    <a:pt x="20148" y="3336"/>
                  </a:cubicBezTo>
                  <a:cubicBezTo>
                    <a:pt x="20448" y="2202"/>
                    <a:pt x="20848" y="1101"/>
                    <a:pt x="21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53"/>
            <p:cNvSpPr/>
            <p:nvPr/>
          </p:nvSpPr>
          <p:spPr>
            <a:xfrm>
              <a:off x="-1272404" y="1802245"/>
              <a:ext cx="823915" cy="424079"/>
            </a:xfrm>
            <a:custGeom>
              <a:avLst/>
              <a:gdLst/>
              <a:ahLst/>
              <a:cxnLst/>
              <a:rect l="l" t="t" r="r" b="b"/>
              <a:pathLst>
                <a:path w="23918" h="12310" extrusionOk="0">
                  <a:moveTo>
                    <a:pt x="3903" y="0"/>
                  </a:moveTo>
                  <a:cubicBezTo>
                    <a:pt x="1835" y="6272"/>
                    <a:pt x="367" y="8106"/>
                    <a:pt x="0" y="12309"/>
                  </a:cubicBezTo>
                  <a:lnTo>
                    <a:pt x="23917" y="12309"/>
                  </a:lnTo>
                  <a:cubicBezTo>
                    <a:pt x="23550" y="8106"/>
                    <a:pt x="22083" y="6272"/>
                    <a:pt x="20015" y="0"/>
                  </a:cubicBezTo>
                  <a:cubicBezTo>
                    <a:pt x="17730" y="2069"/>
                    <a:pt x="14844" y="3103"/>
                    <a:pt x="11959" y="3103"/>
                  </a:cubicBezTo>
                  <a:cubicBezTo>
                    <a:pt x="9073" y="3103"/>
                    <a:pt x="6188" y="2069"/>
                    <a:pt x="39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53"/>
            <p:cNvSpPr/>
            <p:nvPr/>
          </p:nvSpPr>
          <p:spPr>
            <a:xfrm>
              <a:off x="-1183943" y="1345970"/>
              <a:ext cx="646958" cy="166669"/>
            </a:xfrm>
            <a:custGeom>
              <a:avLst/>
              <a:gdLst/>
              <a:ahLst/>
              <a:cxnLst/>
              <a:rect l="l" t="t" r="r" b="b"/>
              <a:pathLst>
                <a:path w="18781" h="4838" extrusionOk="0">
                  <a:moveTo>
                    <a:pt x="1" y="1"/>
                  </a:moveTo>
                  <a:cubicBezTo>
                    <a:pt x="501" y="1068"/>
                    <a:pt x="901" y="2203"/>
                    <a:pt x="1202" y="3337"/>
                  </a:cubicBezTo>
                  <a:cubicBezTo>
                    <a:pt x="3837" y="4337"/>
                    <a:pt x="6614" y="4838"/>
                    <a:pt x="9391" y="4838"/>
                  </a:cubicBezTo>
                  <a:cubicBezTo>
                    <a:pt x="12168" y="4838"/>
                    <a:pt x="14945" y="4337"/>
                    <a:pt x="17580" y="3337"/>
                  </a:cubicBezTo>
                  <a:cubicBezTo>
                    <a:pt x="17880" y="2203"/>
                    <a:pt x="18314" y="1068"/>
                    <a:pt x="187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53"/>
            <p:cNvSpPr/>
            <p:nvPr/>
          </p:nvSpPr>
          <p:spPr>
            <a:xfrm>
              <a:off x="-871091" y="1804415"/>
              <a:ext cx="18877" cy="51572"/>
            </a:xfrm>
            <a:custGeom>
              <a:avLst/>
              <a:gdLst/>
              <a:ahLst/>
              <a:cxnLst/>
              <a:rect l="l" t="t" r="r" b="b"/>
              <a:pathLst>
                <a:path w="548" h="1497" extrusionOk="0">
                  <a:moveTo>
                    <a:pt x="530" y="0"/>
                  </a:moveTo>
                  <a:lnTo>
                    <a:pt x="530" y="0"/>
                  </a:lnTo>
                  <a:cubicBezTo>
                    <a:pt x="530" y="0"/>
                    <a:pt x="528" y="1"/>
                    <a:pt x="526" y="4"/>
                  </a:cubicBezTo>
                  <a:cubicBezTo>
                    <a:pt x="512" y="24"/>
                    <a:pt x="499" y="44"/>
                    <a:pt x="488" y="64"/>
                  </a:cubicBezTo>
                  <a:lnTo>
                    <a:pt x="488" y="64"/>
                  </a:lnTo>
                  <a:cubicBezTo>
                    <a:pt x="516" y="23"/>
                    <a:pt x="532" y="0"/>
                    <a:pt x="530" y="0"/>
                  </a:cubicBezTo>
                  <a:close/>
                  <a:moveTo>
                    <a:pt x="488" y="64"/>
                  </a:moveTo>
                  <a:lnTo>
                    <a:pt x="488" y="64"/>
                  </a:lnTo>
                  <a:cubicBezTo>
                    <a:pt x="361" y="252"/>
                    <a:pt x="1" y="818"/>
                    <a:pt x="159" y="1238"/>
                  </a:cubicBezTo>
                  <a:cubicBezTo>
                    <a:pt x="225" y="1426"/>
                    <a:pt x="291" y="1497"/>
                    <a:pt x="349" y="1497"/>
                  </a:cubicBezTo>
                  <a:cubicBezTo>
                    <a:pt x="466" y="1497"/>
                    <a:pt x="548" y="1206"/>
                    <a:pt x="526" y="1005"/>
                  </a:cubicBezTo>
                  <a:cubicBezTo>
                    <a:pt x="494" y="691"/>
                    <a:pt x="315" y="377"/>
                    <a:pt x="488" y="64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53"/>
            <p:cNvSpPr/>
            <p:nvPr/>
          </p:nvSpPr>
          <p:spPr>
            <a:xfrm>
              <a:off x="-1304578" y="1655144"/>
              <a:ext cx="324048" cy="86228"/>
            </a:xfrm>
            <a:custGeom>
              <a:avLst/>
              <a:gdLst/>
              <a:ahLst/>
              <a:cxnLst/>
              <a:rect l="l" t="t" r="r" b="b"/>
              <a:pathLst>
                <a:path w="9407" h="2503" fill="none" extrusionOk="0">
                  <a:moveTo>
                    <a:pt x="0" y="2503"/>
                  </a:moveTo>
                  <a:lnTo>
                    <a:pt x="8540" y="2503"/>
                  </a:lnTo>
                  <a:cubicBezTo>
                    <a:pt x="9007" y="2503"/>
                    <a:pt x="9407" y="2102"/>
                    <a:pt x="9407" y="1635"/>
                  </a:cubicBezTo>
                  <a:lnTo>
                    <a:pt x="9407" y="1"/>
                  </a:lnTo>
                </a:path>
              </a:pathLst>
            </a:custGeom>
            <a:solidFill>
              <a:schemeClr val="dk1"/>
            </a:solidFill>
            <a:ln w="1085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53"/>
            <p:cNvSpPr/>
            <p:nvPr/>
          </p:nvSpPr>
          <p:spPr>
            <a:xfrm>
              <a:off x="-1532104" y="1589654"/>
              <a:ext cx="227560" cy="270088"/>
            </a:xfrm>
            <a:custGeom>
              <a:avLst/>
              <a:gdLst/>
              <a:ahLst/>
              <a:cxnLst/>
              <a:rect l="l" t="t" r="r" b="b"/>
              <a:pathLst>
                <a:path w="6606" h="7840" extrusionOk="0">
                  <a:moveTo>
                    <a:pt x="568" y="0"/>
                  </a:moveTo>
                  <a:cubicBezTo>
                    <a:pt x="234" y="0"/>
                    <a:pt x="1" y="234"/>
                    <a:pt x="1" y="567"/>
                  </a:cubicBezTo>
                  <a:lnTo>
                    <a:pt x="1" y="7272"/>
                  </a:lnTo>
                  <a:cubicBezTo>
                    <a:pt x="1" y="7572"/>
                    <a:pt x="234" y="7839"/>
                    <a:pt x="568" y="7839"/>
                  </a:cubicBezTo>
                  <a:lnTo>
                    <a:pt x="6038" y="7839"/>
                  </a:lnTo>
                  <a:cubicBezTo>
                    <a:pt x="6338" y="7839"/>
                    <a:pt x="6605" y="7572"/>
                    <a:pt x="6605" y="7272"/>
                  </a:cubicBezTo>
                  <a:lnTo>
                    <a:pt x="6605" y="567"/>
                  </a:lnTo>
                  <a:cubicBezTo>
                    <a:pt x="6605" y="234"/>
                    <a:pt x="6338" y="0"/>
                    <a:pt x="60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53"/>
            <p:cNvSpPr/>
            <p:nvPr/>
          </p:nvSpPr>
          <p:spPr>
            <a:xfrm>
              <a:off x="-1510264" y="1611495"/>
              <a:ext cx="183881" cy="78167"/>
            </a:xfrm>
            <a:custGeom>
              <a:avLst/>
              <a:gdLst/>
              <a:ahLst/>
              <a:cxnLst/>
              <a:rect l="l" t="t" r="r" b="b"/>
              <a:pathLst>
                <a:path w="5338" h="2269" extrusionOk="0">
                  <a:moveTo>
                    <a:pt x="367" y="0"/>
                  </a:moveTo>
                  <a:cubicBezTo>
                    <a:pt x="167" y="0"/>
                    <a:pt x="0" y="167"/>
                    <a:pt x="0" y="367"/>
                  </a:cubicBezTo>
                  <a:lnTo>
                    <a:pt x="0" y="1868"/>
                  </a:lnTo>
                  <a:cubicBezTo>
                    <a:pt x="0" y="2102"/>
                    <a:pt x="167" y="2268"/>
                    <a:pt x="367" y="2268"/>
                  </a:cubicBezTo>
                  <a:lnTo>
                    <a:pt x="4937" y="2268"/>
                  </a:lnTo>
                  <a:cubicBezTo>
                    <a:pt x="5171" y="2268"/>
                    <a:pt x="5337" y="2102"/>
                    <a:pt x="5337" y="1868"/>
                  </a:cubicBezTo>
                  <a:lnTo>
                    <a:pt x="5337" y="367"/>
                  </a:lnTo>
                  <a:cubicBezTo>
                    <a:pt x="5337" y="167"/>
                    <a:pt x="5171" y="0"/>
                    <a:pt x="49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53"/>
            <p:cNvSpPr/>
            <p:nvPr/>
          </p:nvSpPr>
          <p:spPr>
            <a:xfrm>
              <a:off x="-1504511" y="1703408"/>
              <a:ext cx="40235" cy="17294"/>
            </a:xfrm>
            <a:custGeom>
              <a:avLst/>
              <a:gdLst/>
              <a:ahLst/>
              <a:cxnLst/>
              <a:rect l="l" t="t" r="r" b="b"/>
              <a:pathLst>
                <a:path w="1168" h="502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53"/>
            <p:cNvSpPr/>
            <p:nvPr/>
          </p:nvSpPr>
          <p:spPr>
            <a:xfrm>
              <a:off x="-1504511" y="1732139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53"/>
            <p:cNvSpPr/>
            <p:nvPr/>
          </p:nvSpPr>
          <p:spPr>
            <a:xfrm>
              <a:off x="-1504511" y="1760871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53"/>
            <p:cNvSpPr/>
            <p:nvPr/>
          </p:nvSpPr>
          <p:spPr>
            <a:xfrm>
              <a:off x="-1504511" y="1789602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1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53"/>
            <p:cNvSpPr/>
            <p:nvPr/>
          </p:nvSpPr>
          <p:spPr>
            <a:xfrm>
              <a:off x="-1504511" y="1818333"/>
              <a:ext cx="40235" cy="17259"/>
            </a:xfrm>
            <a:custGeom>
              <a:avLst/>
              <a:gdLst/>
              <a:ahLst/>
              <a:cxnLst/>
              <a:rect l="l" t="t" r="r" b="b"/>
              <a:pathLst>
                <a:path w="1168" h="501" extrusionOk="0">
                  <a:moveTo>
                    <a:pt x="0" y="0"/>
                  </a:moveTo>
                  <a:lnTo>
                    <a:pt x="0" y="501"/>
                  </a:lnTo>
                  <a:lnTo>
                    <a:pt x="1168" y="501"/>
                  </a:lnTo>
                  <a:lnTo>
                    <a:pt x="11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53"/>
            <p:cNvSpPr/>
            <p:nvPr/>
          </p:nvSpPr>
          <p:spPr>
            <a:xfrm>
              <a:off x="-1370097" y="1703374"/>
              <a:ext cx="23045" cy="39583"/>
            </a:xfrm>
            <a:custGeom>
              <a:avLst/>
              <a:gdLst/>
              <a:ahLst/>
              <a:cxnLst/>
              <a:rect l="l" t="t" r="r" b="b"/>
              <a:pathLst>
                <a:path w="669" h="1149" extrusionOk="0">
                  <a:moveTo>
                    <a:pt x="90" y="0"/>
                  </a:moveTo>
                  <a:cubicBezTo>
                    <a:pt x="43" y="0"/>
                    <a:pt x="1" y="37"/>
                    <a:pt x="1" y="102"/>
                  </a:cubicBezTo>
                  <a:lnTo>
                    <a:pt x="1" y="1036"/>
                  </a:lnTo>
                  <a:cubicBezTo>
                    <a:pt x="1" y="1111"/>
                    <a:pt x="57" y="1148"/>
                    <a:pt x="113" y="1148"/>
                  </a:cubicBezTo>
                  <a:cubicBezTo>
                    <a:pt x="132" y="1148"/>
                    <a:pt x="151" y="1144"/>
                    <a:pt x="168" y="1136"/>
                  </a:cubicBezTo>
                  <a:lnTo>
                    <a:pt x="635" y="636"/>
                  </a:lnTo>
                  <a:cubicBezTo>
                    <a:pt x="668" y="602"/>
                    <a:pt x="668" y="535"/>
                    <a:pt x="635" y="502"/>
                  </a:cubicBezTo>
                  <a:lnTo>
                    <a:pt x="168" y="35"/>
                  </a:lnTo>
                  <a:cubicBezTo>
                    <a:pt x="144" y="11"/>
                    <a:pt x="116" y="0"/>
                    <a:pt x="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53"/>
            <p:cNvSpPr/>
            <p:nvPr/>
          </p:nvSpPr>
          <p:spPr>
            <a:xfrm>
              <a:off x="-1448224" y="1703374"/>
              <a:ext cx="24182" cy="40100"/>
            </a:xfrm>
            <a:custGeom>
              <a:avLst/>
              <a:gdLst/>
              <a:ahLst/>
              <a:cxnLst/>
              <a:rect l="l" t="t" r="r" b="b"/>
              <a:pathLst>
                <a:path w="702" h="1164" extrusionOk="0">
                  <a:moveTo>
                    <a:pt x="612" y="0"/>
                  </a:moveTo>
                  <a:cubicBezTo>
                    <a:pt x="586" y="0"/>
                    <a:pt x="558" y="11"/>
                    <a:pt x="534" y="35"/>
                  </a:cubicBezTo>
                  <a:lnTo>
                    <a:pt x="67" y="502"/>
                  </a:lnTo>
                  <a:cubicBezTo>
                    <a:pt x="1" y="535"/>
                    <a:pt x="1" y="602"/>
                    <a:pt x="67" y="636"/>
                  </a:cubicBezTo>
                  <a:lnTo>
                    <a:pt x="534" y="1136"/>
                  </a:lnTo>
                  <a:cubicBezTo>
                    <a:pt x="554" y="1155"/>
                    <a:pt x="576" y="1164"/>
                    <a:pt x="598" y="1164"/>
                  </a:cubicBezTo>
                  <a:cubicBezTo>
                    <a:pt x="651" y="1164"/>
                    <a:pt x="701" y="1116"/>
                    <a:pt x="701" y="1069"/>
                  </a:cubicBezTo>
                  <a:lnTo>
                    <a:pt x="701" y="102"/>
                  </a:lnTo>
                  <a:cubicBezTo>
                    <a:pt x="701" y="37"/>
                    <a:pt x="659" y="0"/>
                    <a:pt x="6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53"/>
            <p:cNvSpPr/>
            <p:nvPr/>
          </p:nvSpPr>
          <p:spPr>
            <a:xfrm>
              <a:off x="-1370097" y="1758528"/>
              <a:ext cx="23045" cy="40100"/>
            </a:xfrm>
            <a:custGeom>
              <a:avLst/>
              <a:gdLst/>
              <a:ahLst/>
              <a:cxnLst/>
              <a:rect l="l" t="t" r="r" b="b"/>
              <a:pathLst>
                <a:path w="669" h="1164" extrusionOk="0">
                  <a:moveTo>
                    <a:pt x="90" y="1"/>
                  </a:moveTo>
                  <a:cubicBezTo>
                    <a:pt x="43" y="1"/>
                    <a:pt x="1" y="37"/>
                    <a:pt x="1" y="102"/>
                  </a:cubicBezTo>
                  <a:lnTo>
                    <a:pt x="1" y="1069"/>
                  </a:lnTo>
                  <a:cubicBezTo>
                    <a:pt x="1" y="1116"/>
                    <a:pt x="51" y="1164"/>
                    <a:pt x="104" y="1164"/>
                  </a:cubicBezTo>
                  <a:cubicBezTo>
                    <a:pt x="126" y="1164"/>
                    <a:pt x="148" y="1156"/>
                    <a:pt x="168" y="1136"/>
                  </a:cubicBezTo>
                  <a:lnTo>
                    <a:pt x="635" y="669"/>
                  </a:lnTo>
                  <a:cubicBezTo>
                    <a:pt x="668" y="602"/>
                    <a:pt x="668" y="536"/>
                    <a:pt x="635" y="502"/>
                  </a:cubicBezTo>
                  <a:lnTo>
                    <a:pt x="168" y="35"/>
                  </a:lnTo>
                  <a:cubicBezTo>
                    <a:pt x="144" y="12"/>
                    <a:pt x="116" y="1"/>
                    <a:pt x="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53"/>
            <p:cNvSpPr/>
            <p:nvPr/>
          </p:nvSpPr>
          <p:spPr>
            <a:xfrm>
              <a:off x="-1448224" y="1758528"/>
              <a:ext cx="24182" cy="40100"/>
            </a:xfrm>
            <a:custGeom>
              <a:avLst/>
              <a:gdLst/>
              <a:ahLst/>
              <a:cxnLst/>
              <a:rect l="l" t="t" r="r" b="b"/>
              <a:pathLst>
                <a:path w="702" h="1164" extrusionOk="0">
                  <a:moveTo>
                    <a:pt x="612" y="1"/>
                  </a:moveTo>
                  <a:cubicBezTo>
                    <a:pt x="586" y="1"/>
                    <a:pt x="558" y="12"/>
                    <a:pt x="534" y="35"/>
                  </a:cubicBezTo>
                  <a:lnTo>
                    <a:pt x="67" y="502"/>
                  </a:lnTo>
                  <a:cubicBezTo>
                    <a:pt x="1" y="536"/>
                    <a:pt x="1" y="602"/>
                    <a:pt x="67" y="669"/>
                  </a:cubicBezTo>
                  <a:lnTo>
                    <a:pt x="534" y="1136"/>
                  </a:lnTo>
                  <a:cubicBezTo>
                    <a:pt x="554" y="1156"/>
                    <a:pt x="576" y="1164"/>
                    <a:pt x="598" y="1164"/>
                  </a:cubicBezTo>
                  <a:cubicBezTo>
                    <a:pt x="651" y="1164"/>
                    <a:pt x="701" y="1116"/>
                    <a:pt x="701" y="1069"/>
                  </a:cubicBezTo>
                  <a:lnTo>
                    <a:pt x="701" y="102"/>
                  </a:lnTo>
                  <a:cubicBezTo>
                    <a:pt x="701" y="37"/>
                    <a:pt x="659" y="1"/>
                    <a:pt x="6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53"/>
            <p:cNvSpPr/>
            <p:nvPr/>
          </p:nvSpPr>
          <p:spPr>
            <a:xfrm>
              <a:off x="-1447087" y="1806827"/>
              <a:ext cx="100036" cy="26492"/>
            </a:xfrm>
            <a:custGeom>
              <a:avLst/>
              <a:gdLst/>
              <a:ahLst/>
              <a:cxnLst/>
              <a:rect l="l" t="t" r="r" b="b"/>
              <a:pathLst>
                <a:path w="2904" h="769" extrusionOk="0">
                  <a:moveTo>
                    <a:pt x="301" y="1"/>
                  </a:moveTo>
                  <a:cubicBezTo>
                    <a:pt x="134" y="1"/>
                    <a:pt x="1" y="168"/>
                    <a:pt x="1" y="334"/>
                  </a:cubicBezTo>
                  <a:lnTo>
                    <a:pt x="1" y="435"/>
                  </a:lnTo>
                  <a:cubicBezTo>
                    <a:pt x="1" y="635"/>
                    <a:pt x="134" y="768"/>
                    <a:pt x="301" y="768"/>
                  </a:cubicBezTo>
                  <a:lnTo>
                    <a:pt x="2603" y="768"/>
                  </a:lnTo>
                  <a:cubicBezTo>
                    <a:pt x="2770" y="768"/>
                    <a:pt x="2903" y="635"/>
                    <a:pt x="2903" y="435"/>
                  </a:cubicBezTo>
                  <a:lnTo>
                    <a:pt x="2903" y="334"/>
                  </a:lnTo>
                  <a:cubicBezTo>
                    <a:pt x="2903" y="168"/>
                    <a:pt x="2770" y="1"/>
                    <a:pt x="26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53"/>
            <p:cNvSpPr/>
            <p:nvPr/>
          </p:nvSpPr>
          <p:spPr>
            <a:xfrm>
              <a:off x="-1017320" y="1599989"/>
              <a:ext cx="75888" cy="75893"/>
            </a:xfrm>
            <a:custGeom>
              <a:avLst/>
              <a:gdLst/>
              <a:ahLst/>
              <a:cxnLst/>
              <a:rect l="l" t="t" r="r" b="b"/>
              <a:pathLst>
                <a:path w="2203" h="2203" extrusionOk="0">
                  <a:moveTo>
                    <a:pt x="1101" y="1"/>
                  </a:moveTo>
                  <a:cubicBezTo>
                    <a:pt x="501" y="1"/>
                    <a:pt x="1" y="501"/>
                    <a:pt x="1" y="1101"/>
                  </a:cubicBezTo>
                  <a:cubicBezTo>
                    <a:pt x="1" y="1735"/>
                    <a:pt x="501" y="2202"/>
                    <a:pt x="1101" y="2202"/>
                  </a:cubicBezTo>
                  <a:cubicBezTo>
                    <a:pt x="1702" y="2202"/>
                    <a:pt x="2202" y="1735"/>
                    <a:pt x="2202" y="1101"/>
                  </a:cubicBezTo>
                  <a:cubicBezTo>
                    <a:pt x="2202" y="501"/>
                    <a:pt x="1702" y="1"/>
                    <a:pt x="11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53"/>
            <p:cNvSpPr/>
            <p:nvPr/>
          </p:nvSpPr>
          <p:spPr>
            <a:xfrm>
              <a:off x="-1039160" y="1593099"/>
              <a:ext cx="105754" cy="90431"/>
            </a:xfrm>
            <a:custGeom>
              <a:avLst/>
              <a:gdLst/>
              <a:ahLst/>
              <a:cxnLst/>
              <a:rect l="l" t="t" r="r" b="b"/>
              <a:pathLst>
                <a:path w="3070" h="2625" extrusionOk="0">
                  <a:moveTo>
                    <a:pt x="1769" y="434"/>
                  </a:moveTo>
                  <a:cubicBezTo>
                    <a:pt x="2536" y="434"/>
                    <a:pt x="2936" y="1401"/>
                    <a:pt x="2369" y="1935"/>
                  </a:cubicBezTo>
                  <a:cubicBezTo>
                    <a:pt x="2195" y="2120"/>
                    <a:pt x="1975" y="2202"/>
                    <a:pt x="1757" y="2202"/>
                  </a:cubicBezTo>
                  <a:cubicBezTo>
                    <a:pt x="1307" y="2202"/>
                    <a:pt x="868" y="1852"/>
                    <a:pt x="868" y="1335"/>
                  </a:cubicBezTo>
                  <a:cubicBezTo>
                    <a:pt x="868" y="834"/>
                    <a:pt x="1268" y="434"/>
                    <a:pt x="1769" y="434"/>
                  </a:cubicBezTo>
                  <a:close/>
                  <a:moveTo>
                    <a:pt x="1769" y="0"/>
                  </a:moveTo>
                  <a:cubicBezTo>
                    <a:pt x="601" y="0"/>
                    <a:pt x="1" y="1435"/>
                    <a:pt x="835" y="2235"/>
                  </a:cubicBezTo>
                  <a:cubicBezTo>
                    <a:pt x="1094" y="2505"/>
                    <a:pt x="1419" y="2625"/>
                    <a:pt x="1741" y="2625"/>
                  </a:cubicBezTo>
                  <a:cubicBezTo>
                    <a:pt x="2413" y="2625"/>
                    <a:pt x="3070" y="2102"/>
                    <a:pt x="3070" y="1335"/>
                  </a:cubicBezTo>
                  <a:cubicBezTo>
                    <a:pt x="3070" y="601"/>
                    <a:pt x="2469" y="0"/>
                    <a:pt x="17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6" name="Google Shape;1126;p53"/>
          <p:cNvGrpSpPr/>
          <p:nvPr/>
        </p:nvGrpSpPr>
        <p:grpSpPr>
          <a:xfrm>
            <a:off x="6464949" y="1655341"/>
            <a:ext cx="1307696" cy="857288"/>
            <a:chOff x="-2235349" y="2328572"/>
            <a:chExt cx="1307696" cy="857288"/>
          </a:xfrm>
        </p:grpSpPr>
        <p:sp>
          <p:nvSpPr>
            <p:cNvPr id="1127" name="Google Shape;1127;p53"/>
            <p:cNvSpPr/>
            <p:nvPr/>
          </p:nvSpPr>
          <p:spPr>
            <a:xfrm>
              <a:off x="-1972205" y="2328572"/>
              <a:ext cx="856089" cy="857288"/>
            </a:xfrm>
            <a:custGeom>
              <a:avLst/>
              <a:gdLst/>
              <a:ahLst/>
              <a:cxnLst/>
              <a:rect l="l" t="t" r="r" b="b"/>
              <a:pathLst>
                <a:path w="24852" h="24885" extrusionOk="0">
                  <a:moveTo>
                    <a:pt x="12410" y="0"/>
                  </a:moveTo>
                  <a:cubicBezTo>
                    <a:pt x="5538" y="0"/>
                    <a:pt x="1" y="5571"/>
                    <a:pt x="1" y="12442"/>
                  </a:cubicBezTo>
                  <a:cubicBezTo>
                    <a:pt x="1" y="19314"/>
                    <a:pt x="5538" y="24885"/>
                    <a:pt x="12410" y="24885"/>
                  </a:cubicBezTo>
                  <a:cubicBezTo>
                    <a:pt x="19281" y="24885"/>
                    <a:pt x="24852" y="19314"/>
                    <a:pt x="24852" y="12442"/>
                  </a:cubicBezTo>
                  <a:cubicBezTo>
                    <a:pt x="24852" y="5571"/>
                    <a:pt x="19281" y="0"/>
                    <a:pt x="124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53"/>
            <p:cNvSpPr/>
            <p:nvPr/>
          </p:nvSpPr>
          <p:spPr>
            <a:xfrm>
              <a:off x="-2171001" y="2805464"/>
              <a:ext cx="373514" cy="97700"/>
            </a:xfrm>
            <a:custGeom>
              <a:avLst/>
              <a:gdLst/>
              <a:ahLst/>
              <a:cxnLst/>
              <a:rect l="l" t="t" r="r" b="b"/>
              <a:pathLst>
                <a:path w="10843" h="2836" extrusionOk="0">
                  <a:moveTo>
                    <a:pt x="5405" y="0"/>
                  </a:moveTo>
                  <a:cubicBezTo>
                    <a:pt x="2403" y="0"/>
                    <a:pt x="1" y="634"/>
                    <a:pt x="1" y="1401"/>
                  </a:cubicBezTo>
                  <a:cubicBezTo>
                    <a:pt x="1" y="2202"/>
                    <a:pt x="2403" y="2836"/>
                    <a:pt x="5405" y="2836"/>
                  </a:cubicBezTo>
                  <a:cubicBezTo>
                    <a:pt x="8407" y="2836"/>
                    <a:pt x="10842" y="2202"/>
                    <a:pt x="10842" y="1401"/>
                  </a:cubicBezTo>
                  <a:cubicBezTo>
                    <a:pt x="10842" y="634"/>
                    <a:pt x="8407" y="0"/>
                    <a:pt x="54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53"/>
            <p:cNvSpPr/>
            <p:nvPr/>
          </p:nvSpPr>
          <p:spPr>
            <a:xfrm>
              <a:off x="-2172138" y="2784759"/>
              <a:ext cx="374651" cy="72448"/>
            </a:xfrm>
            <a:custGeom>
              <a:avLst/>
              <a:gdLst/>
              <a:ahLst/>
              <a:cxnLst/>
              <a:rect l="l" t="t" r="r" b="b"/>
              <a:pathLst>
                <a:path w="10876" h="2103" extrusionOk="0">
                  <a:moveTo>
                    <a:pt x="1" y="1"/>
                  </a:moveTo>
                  <a:lnTo>
                    <a:pt x="1" y="2102"/>
                  </a:lnTo>
                  <a:lnTo>
                    <a:pt x="10875" y="2102"/>
                  </a:lnTo>
                  <a:lnTo>
                    <a:pt x="108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53"/>
            <p:cNvSpPr/>
            <p:nvPr/>
          </p:nvSpPr>
          <p:spPr>
            <a:xfrm>
              <a:off x="-2171001" y="2736495"/>
              <a:ext cx="373514" cy="97735"/>
            </a:xfrm>
            <a:custGeom>
              <a:avLst/>
              <a:gdLst/>
              <a:ahLst/>
              <a:cxnLst/>
              <a:rect l="l" t="t" r="r" b="b"/>
              <a:pathLst>
                <a:path w="10843" h="2837" extrusionOk="0">
                  <a:moveTo>
                    <a:pt x="5405" y="1"/>
                  </a:moveTo>
                  <a:cubicBezTo>
                    <a:pt x="2403" y="1"/>
                    <a:pt x="1" y="635"/>
                    <a:pt x="1" y="1402"/>
                  </a:cubicBezTo>
                  <a:cubicBezTo>
                    <a:pt x="1" y="2202"/>
                    <a:pt x="2403" y="2836"/>
                    <a:pt x="5405" y="2836"/>
                  </a:cubicBezTo>
                  <a:cubicBezTo>
                    <a:pt x="8407" y="2836"/>
                    <a:pt x="10842" y="2202"/>
                    <a:pt x="10842" y="1402"/>
                  </a:cubicBezTo>
                  <a:cubicBezTo>
                    <a:pt x="10842" y="635"/>
                    <a:pt x="8407" y="1"/>
                    <a:pt x="54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53"/>
            <p:cNvSpPr/>
            <p:nvPr/>
          </p:nvSpPr>
          <p:spPr>
            <a:xfrm>
              <a:off x="-2235349" y="2911191"/>
              <a:ext cx="374651" cy="97700"/>
            </a:xfrm>
            <a:custGeom>
              <a:avLst/>
              <a:gdLst/>
              <a:ahLst/>
              <a:cxnLst/>
              <a:rect l="l" t="t" r="r" b="b"/>
              <a:pathLst>
                <a:path w="10876" h="2836" extrusionOk="0">
                  <a:moveTo>
                    <a:pt x="5438" y="0"/>
                  </a:moveTo>
                  <a:cubicBezTo>
                    <a:pt x="2436" y="0"/>
                    <a:pt x="1" y="634"/>
                    <a:pt x="1" y="1401"/>
                  </a:cubicBezTo>
                  <a:cubicBezTo>
                    <a:pt x="1" y="2202"/>
                    <a:pt x="2436" y="2836"/>
                    <a:pt x="5438" y="2836"/>
                  </a:cubicBezTo>
                  <a:cubicBezTo>
                    <a:pt x="8440" y="2836"/>
                    <a:pt x="10875" y="2202"/>
                    <a:pt x="10875" y="1401"/>
                  </a:cubicBezTo>
                  <a:cubicBezTo>
                    <a:pt x="10875" y="634"/>
                    <a:pt x="8440" y="0"/>
                    <a:pt x="5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53"/>
            <p:cNvSpPr/>
            <p:nvPr/>
          </p:nvSpPr>
          <p:spPr>
            <a:xfrm>
              <a:off x="-2235349" y="2891657"/>
              <a:ext cx="374651" cy="71277"/>
            </a:xfrm>
            <a:custGeom>
              <a:avLst/>
              <a:gdLst/>
              <a:ahLst/>
              <a:cxnLst/>
              <a:rect l="l" t="t" r="r" b="b"/>
              <a:pathLst>
                <a:path w="10876" h="2069" extrusionOk="0">
                  <a:moveTo>
                    <a:pt x="1" y="0"/>
                  </a:moveTo>
                  <a:lnTo>
                    <a:pt x="1" y="2068"/>
                  </a:lnTo>
                  <a:lnTo>
                    <a:pt x="10875" y="2068"/>
                  </a:lnTo>
                  <a:lnTo>
                    <a:pt x="108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53"/>
            <p:cNvSpPr/>
            <p:nvPr/>
          </p:nvSpPr>
          <p:spPr>
            <a:xfrm>
              <a:off x="-2235349" y="2842222"/>
              <a:ext cx="374651" cy="97735"/>
            </a:xfrm>
            <a:custGeom>
              <a:avLst/>
              <a:gdLst/>
              <a:ahLst/>
              <a:cxnLst/>
              <a:rect l="l" t="t" r="r" b="b"/>
              <a:pathLst>
                <a:path w="10876" h="2837" extrusionOk="0">
                  <a:moveTo>
                    <a:pt x="5438" y="1"/>
                  </a:moveTo>
                  <a:cubicBezTo>
                    <a:pt x="2436" y="1"/>
                    <a:pt x="1" y="635"/>
                    <a:pt x="1" y="1435"/>
                  </a:cubicBezTo>
                  <a:cubicBezTo>
                    <a:pt x="1" y="2202"/>
                    <a:pt x="2436" y="2836"/>
                    <a:pt x="5438" y="2836"/>
                  </a:cubicBezTo>
                  <a:cubicBezTo>
                    <a:pt x="8440" y="2836"/>
                    <a:pt x="10875" y="2202"/>
                    <a:pt x="10875" y="1435"/>
                  </a:cubicBezTo>
                  <a:cubicBezTo>
                    <a:pt x="10875" y="635"/>
                    <a:pt x="8440" y="1"/>
                    <a:pt x="5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53"/>
            <p:cNvSpPr/>
            <p:nvPr/>
          </p:nvSpPr>
          <p:spPr>
            <a:xfrm>
              <a:off x="-1963007" y="3000830"/>
              <a:ext cx="373480" cy="98837"/>
            </a:xfrm>
            <a:custGeom>
              <a:avLst/>
              <a:gdLst/>
              <a:ahLst/>
              <a:cxnLst/>
              <a:rect l="l" t="t" r="r" b="b"/>
              <a:pathLst>
                <a:path w="10842" h="2869" extrusionOk="0">
                  <a:moveTo>
                    <a:pt x="5404" y="0"/>
                  </a:moveTo>
                  <a:cubicBezTo>
                    <a:pt x="2402" y="0"/>
                    <a:pt x="1" y="634"/>
                    <a:pt x="1" y="1434"/>
                  </a:cubicBezTo>
                  <a:cubicBezTo>
                    <a:pt x="1" y="2202"/>
                    <a:pt x="2402" y="2869"/>
                    <a:pt x="5404" y="2869"/>
                  </a:cubicBezTo>
                  <a:cubicBezTo>
                    <a:pt x="8407" y="2869"/>
                    <a:pt x="10842" y="2202"/>
                    <a:pt x="10842" y="1434"/>
                  </a:cubicBezTo>
                  <a:cubicBezTo>
                    <a:pt x="10842" y="634"/>
                    <a:pt x="8407" y="0"/>
                    <a:pt x="54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53"/>
            <p:cNvSpPr/>
            <p:nvPr/>
          </p:nvSpPr>
          <p:spPr>
            <a:xfrm>
              <a:off x="-1963007" y="2981262"/>
              <a:ext cx="373480" cy="71312"/>
            </a:xfrm>
            <a:custGeom>
              <a:avLst/>
              <a:gdLst/>
              <a:ahLst/>
              <a:cxnLst/>
              <a:rect l="l" t="t" r="r" b="b"/>
              <a:pathLst>
                <a:path w="10842" h="2070" extrusionOk="0">
                  <a:moveTo>
                    <a:pt x="1" y="1"/>
                  </a:moveTo>
                  <a:lnTo>
                    <a:pt x="1" y="2069"/>
                  </a:lnTo>
                  <a:lnTo>
                    <a:pt x="10842" y="2069"/>
                  </a:lnTo>
                  <a:lnTo>
                    <a:pt x="1084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53"/>
            <p:cNvSpPr/>
            <p:nvPr/>
          </p:nvSpPr>
          <p:spPr>
            <a:xfrm>
              <a:off x="-1963007" y="2931861"/>
              <a:ext cx="373480" cy="98872"/>
            </a:xfrm>
            <a:custGeom>
              <a:avLst/>
              <a:gdLst/>
              <a:ahLst/>
              <a:cxnLst/>
              <a:rect l="l" t="t" r="r" b="b"/>
              <a:pathLst>
                <a:path w="10842" h="2870" extrusionOk="0">
                  <a:moveTo>
                    <a:pt x="5404" y="1"/>
                  </a:moveTo>
                  <a:cubicBezTo>
                    <a:pt x="2402" y="1"/>
                    <a:pt x="1" y="634"/>
                    <a:pt x="1" y="1435"/>
                  </a:cubicBezTo>
                  <a:cubicBezTo>
                    <a:pt x="1" y="2236"/>
                    <a:pt x="2402" y="2869"/>
                    <a:pt x="5404" y="2869"/>
                  </a:cubicBezTo>
                  <a:cubicBezTo>
                    <a:pt x="8407" y="2869"/>
                    <a:pt x="10842" y="2236"/>
                    <a:pt x="10842" y="1435"/>
                  </a:cubicBezTo>
                  <a:cubicBezTo>
                    <a:pt x="10842" y="634"/>
                    <a:pt x="8407" y="1"/>
                    <a:pt x="54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53"/>
            <p:cNvSpPr/>
            <p:nvPr/>
          </p:nvSpPr>
          <p:spPr>
            <a:xfrm>
              <a:off x="-1650465" y="2700873"/>
              <a:ext cx="574515" cy="231642"/>
            </a:xfrm>
            <a:custGeom>
              <a:avLst/>
              <a:gdLst/>
              <a:ahLst/>
              <a:cxnLst/>
              <a:rect l="l" t="t" r="r" b="b"/>
              <a:pathLst>
                <a:path w="16678" h="6724" extrusionOk="0">
                  <a:moveTo>
                    <a:pt x="3036" y="1"/>
                  </a:moveTo>
                  <a:cubicBezTo>
                    <a:pt x="1335" y="168"/>
                    <a:pt x="34" y="1569"/>
                    <a:pt x="34" y="3303"/>
                  </a:cubicBezTo>
                  <a:cubicBezTo>
                    <a:pt x="1" y="5004"/>
                    <a:pt x="1302" y="6439"/>
                    <a:pt x="3003" y="6639"/>
                  </a:cubicBezTo>
                  <a:lnTo>
                    <a:pt x="12943" y="6706"/>
                  </a:lnTo>
                  <a:cubicBezTo>
                    <a:pt x="13062" y="6718"/>
                    <a:pt x="13179" y="6723"/>
                    <a:pt x="13295" y="6723"/>
                  </a:cubicBezTo>
                  <a:cubicBezTo>
                    <a:pt x="15114" y="6723"/>
                    <a:pt x="16646" y="5284"/>
                    <a:pt x="16646" y="3403"/>
                  </a:cubicBezTo>
                  <a:cubicBezTo>
                    <a:pt x="16678" y="1533"/>
                    <a:pt x="15144" y="55"/>
                    <a:pt x="13303" y="55"/>
                  </a:cubicBezTo>
                  <a:cubicBezTo>
                    <a:pt x="13206" y="55"/>
                    <a:pt x="13108" y="59"/>
                    <a:pt x="13010" y="68"/>
                  </a:cubicBezTo>
                  <a:lnTo>
                    <a:pt x="303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53"/>
            <p:cNvSpPr/>
            <p:nvPr/>
          </p:nvSpPr>
          <p:spPr>
            <a:xfrm>
              <a:off x="-1375815" y="2702045"/>
              <a:ext cx="299865" cy="230471"/>
            </a:xfrm>
            <a:custGeom>
              <a:avLst/>
              <a:gdLst/>
              <a:ahLst/>
              <a:cxnLst/>
              <a:rect l="l" t="t" r="r" b="b"/>
              <a:pathLst>
                <a:path w="8705" h="6690" extrusionOk="0">
                  <a:moveTo>
                    <a:pt x="67" y="0"/>
                  </a:moveTo>
                  <a:lnTo>
                    <a:pt x="0" y="6638"/>
                  </a:lnTo>
                  <a:lnTo>
                    <a:pt x="4970" y="6672"/>
                  </a:lnTo>
                  <a:cubicBezTo>
                    <a:pt x="5089" y="6684"/>
                    <a:pt x="5206" y="6689"/>
                    <a:pt x="5322" y="6689"/>
                  </a:cubicBezTo>
                  <a:cubicBezTo>
                    <a:pt x="7141" y="6689"/>
                    <a:pt x="8673" y="5250"/>
                    <a:pt x="8673" y="3369"/>
                  </a:cubicBezTo>
                  <a:cubicBezTo>
                    <a:pt x="8705" y="1499"/>
                    <a:pt x="7171" y="21"/>
                    <a:pt x="5330" y="21"/>
                  </a:cubicBezTo>
                  <a:cubicBezTo>
                    <a:pt x="5233" y="21"/>
                    <a:pt x="5135" y="25"/>
                    <a:pt x="5037" y="34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53"/>
            <p:cNvSpPr/>
            <p:nvPr/>
          </p:nvSpPr>
          <p:spPr>
            <a:xfrm>
              <a:off x="-1568859" y="2728468"/>
              <a:ext cx="391840" cy="62079"/>
            </a:xfrm>
            <a:custGeom>
              <a:avLst/>
              <a:gdLst/>
              <a:ahLst/>
              <a:cxnLst/>
              <a:rect l="l" t="t" r="r" b="b"/>
              <a:pathLst>
                <a:path w="11375" h="1802" extrusionOk="0">
                  <a:moveTo>
                    <a:pt x="601" y="0"/>
                  </a:moveTo>
                  <a:cubicBezTo>
                    <a:pt x="267" y="0"/>
                    <a:pt x="0" y="267"/>
                    <a:pt x="0" y="601"/>
                  </a:cubicBezTo>
                  <a:lnTo>
                    <a:pt x="0" y="1101"/>
                  </a:lnTo>
                  <a:cubicBezTo>
                    <a:pt x="0" y="1435"/>
                    <a:pt x="267" y="1702"/>
                    <a:pt x="601" y="1702"/>
                  </a:cubicBezTo>
                  <a:lnTo>
                    <a:pt x="10774" y="1802"/>
                  </a:lnTo>
                  <a:cubicBezTo>
                    <a:pt x="11108" y="1802"/>
                    <a:pt x="11375" y="1535"/>
                    <a:pt x="11375" y="1201"/>
                  </a:cubicBezTo>
                  <a:lnTo>
                    <a:pt x="11375" y="701"/>
                  </a:lnTo>
                  <a:cubicBezTo>
                    <a:pt x="11375" y="367"/>
                    <a:pt x="11108" y="100"/>
                    <a:pt x="10774" y="100"/>
                  </a:cubicBezTo>
                  <a:lnTo>
                    <a:pt x="601" y="0"/>
                  </a:ln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53"/>
            <p:cNvSpPr/>
            <p:nvPr/>
          </p:nvSpPr>
          <p:spPr>
            <a:xfrm>
              <a:off x="-1550085" y="2812216"/>
              <a:ext cx="622432" cy="269089"/>
            </a:xfrm>
            <a:custGeom>
              <a:avLst/>
              <a:gdLst/>
              <a:ahLst/>
              <a:cxnLst/>
              <a:rect l="l" t="t" r="r" b="b"/>
              <a:pathLst>
                <a:path w="18069" h="7811" extrusionOk="0">
                  <a:moveTo>
                    <a:pt x="14489" y="0"/>
                  </a:moveTo>
                  <a:cubicBezTo>
                    <a:pt x="14262" y="0"/>
                    <a:pt x="14031" y="23"/>
                    <a:pt x="13799" y="71"/>
                  </a:cubicBezTo>
                  <a:lnTo>
                    <a:pt x="3892" y="1205"/>
                  </a:lnTo>
                  <a:cubicBezTo>
                    <a:pt x="0" y="2070"/>
                    <a:pt x="652" y="7810"/>
                    <a:pt x="4624" y="7810"/>
                  </a:cubicBezTo>
                  <a:cubicBezTo>
                    <a:pt x="4636" y="7810"/>
                    <a:pt x="4647" y="7810"/>
                    <a:pt x="4659" y="7810"/>
                  </a:cubicBezTo>
                  <a:lnTo>
                    <a:pt x="14566" y="6676"/>
                  </a:lnTo>
                  <a:cubicBezTo>
                    <a:pt x="16534" y="6643"/>
                    <a:pt x="18068" y="4941"/>
                    <a:pt x="17835" y="2973"/>
                  </a:cubicBezTo>
                  <a:cubicBezTo>
                    <a:pt x="17629" y="1241"/>
                    <a:pt x="16158" y="0"/>
                    <a:pt x="144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53"/>
            <p:cNvSpPr/>
            <p:nvPr/>
          </p:nvSpPr>
          <p:spPr>
            <a:xfrm>
              <a:off x="-1244846" y="2812216"/>
              <a:ext cx="317193" cy="249521"/>
            </a:xfrm>
            <a:custGeom>
              <a:avLst/>
              <a:gdLst/>
              <a:ahLst/>
              <a:cxnLst/>
              <a:rect l="l" t="t" r="r" b="b"/>
              <a:pathLst>
                <a:path w="9208" h="7243" extrusionOk="0">
                  <a:moveTo>
                    <a:pt x="5628" y="0"/>
                  </a:moveTo>
                  <a:cubicBezTo>
                    <a:pt x="5401" y="0"/>
                    <a:pt x="5170" y="23"/>
                    <a:pt x="4938" y="71"/>
                  </a:cubicBezTo>
                  <a:lnTo>
                    <a:pt x="1" y="638"/>
                  </a:lnTo>
                  <a:lnTo>
                    <a:pt x="735" y="7243"/>
                  </a:lnTo>
                  <a:lnTo>
                    <a:pt x="5705" y="6676"/>
                  </a:lnTo>
                  <a:cubicBezTo>
                    <a:pt x="7673" y="6643"/>
                    <a:pt x="9207" y="4941"/>
                    <a:pt x="8974" y="2973"/>
                  </a:cubicBezTo>
                  <a:cubicBezTo>
                    <a:pt x="8768" y="1241"/>
                    <a:pt x="7297" y="0"/>
                    <a:pt x="56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53"/>
            <p:cNvSpPr/>
            <p:nvPr/>
          </p:nvSpPr>
          <p:spPr>
            <a:xfrm>
              <a:off x="-1435582" y="2837537"/>
              <a:ext cx="394183" cy="99078"/>
            </a:xfrm>
            <a:custGeom>
              <a:avLst/>
              <a:gdLst/>
              <a:ahLst/>
              <a:cxnLst/>
              <a:rect l="l" t="t" r="r" b="b"/>
              <a:pathLst>
                <a:path w="11443" h="2876" extrusionOk="0">
                  <a:moveTo>
                    <a:pt x="10738" y="0"/>
                  </a:moveTo>
                  <a:cubicBezTo>
                    <a:pt x="10717" y="0"/>
                    <a:pt x="10696" y="1"/>
                    <a:pt x="10675" y="3"/>
                  </a:cubicBezTo>
                  <a:lnTo>
                    <a:pt x="568" y="1171"/>
                  </a:lnTo>
                  <a:cubicBezTo>
                    <a:pt x="234" y="1204"/>
                    <a:pt x="1" y="1504"/>
                    <a:pt x="34" y="1838"/>
                  </a:cubicBezTo>
                  <a:lnTo>
                    <a:pt x="101" y="2338"/>
                  </a:lnTo>
                  <a:cubicBezTo>
                    <a:pt x="132" y="2651"/>
                    <a:pt x="397" y="2875"/>
                    <a:pt x="704" y="2875"/>
                  </a:cubicBezTo>
                  <a:cubicBezTo>
                    <a:pt x="725" y="2875"/>
                    <a:pt x="746" y="2874"/>
                    <a:pt x="768" y="2872"/>
                  </a:cubicBezTo>
                  <a:lnTo>
                    <a:pt x="10875" y="1705"/>
                  </a:lnTo>
                  <a:cubicBezTo>
                    <a:pt x="11209" y="1671"/>
                    <a:pt x="11442" y="1371"/>
                    <a:pt x="11375" y="1037"/>
                  </a:cubicBezTo>
                  <a:lnTo>
                    <a:pt x="11342" y="537"/>
                  </a:lnTo>
                  <a:cubicBezTo>
                    <a:pt x="11311" y="225"/>
                    <a:pt x="11046" y="0"/>
                    <a:pt x="10738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 advTm="9248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" name="Google Shape;1497;p62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Како спречити тип 2 дијабетеса?</a:t>
            </a:r>
            <a:endParaRPr dirty="0"/>
          </a:p>
        </p:txBody>
      </p:sp>
      <p:sp>
        <p:nvSpPr>
          <p:cNvPr id="1500" name="Google Shape;1500;p62"/>
          <p:cNvSpPr txBox="1">
            <a:spLocks noGrp="1"/>
          </p:cNvSpPr>
          <p:nvPr>
            <p:ph type="subTitle" idx="1"/>
          </p:nvPr>
        </p:nvSpPr>
        <p:spPr>
          <a:xfrm>
            <a:off x="3624349" y="3126915"/>
            <a:ext cx="4896196" cy="10747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р</a:t>
            </a:r>
            <a:r>
              <a:rPr lang="sr-Cyrl-CS" b="1" dirty="0" smtClean="0">
                <a:solidFill>
                  <a:srgbClr val="F05010"/>
                </a:solidFill>
              </a:rPr>
              <a:t>едовна </a:t>
            </a:r>
            <a:r>
              <a:rPr lang="sr-Cyrl-CS" b="1" dirty="0">
                <a:solidFill>
                  <a:srgbClr val="F05010"/>
                </a:solidFill>
              </a:rPr>
              <a:t>физичка </a:t>
            </a:r>
            <a:r>
              <a:rPr lang="sr-Cyrl-CS" b="1" dirty="0" smtClean="0">
                <a:solidFill>
                  <a:srgbClr val="F05010"/>
                </a:solidFill>
              </a:rPr>
              <a:t>активност,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правилна </a:t>
            </a:r>
            <a:r>
              <a:rPr lang="sr-Cyrl-CS" b="1" dirty="0" smtClean="0">
                <a:solidFill>
                  <a:srgbClr val="F05010"/>
                </a:solidFill>
              </a:rPr>
              <a:t>исхрана,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одржавање оптималне телесне </a:t>
            </a:r>
            <a:r>
              <a:rPr lang="sr-Cyrl-CS" b="1" dirty="0" smtClean="0">
                <a:solidFill>
                  <a:srgbClr val="F05010"/>
                </a:solidFill>
              </a:rPr>
              <a:t>тежине, 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избегавање дуванског </a:t>
            </a:r>
            <a:r>
              <a:rPr lang="sr-Cyrl-CS" b="1" dirty="0" smtClean="0">
                <a:solidFill>
                  <a:srgbClr val="F05010"/>
                </a:solidFill>
              </a:rPr>
              <a:t>дима,</a:t>
            </a:r>
          </a:p>
          <a:p>
            <a:pPr algn="l">
              <a:buFontTx/>
              <a:buChar char="-"/>
              <a:defRPr/>
            </a:pPr>
            <a:r>
              <a:rPr lang="sr-Cyrl-CS" b="1" dirty="0" smtClean="0">
                <a:solidFill>
                  <a:srgbClr val="F05010"/>
                </a:solidFill>
              </a:rPr>
              <a:t>правилна </a:t>
            </a:r>
            <a:r>
              <a:rPr lang="sr-Cyrl-RS" b="1" dirty="0" smtClean="0">
                <a:solidFill>
                  <a:srgbClr val="F05010"/>
                </a:solidFill>
              </a:rPr>
              <a:t>хигијена спавања,</a:t>
            </a:r>
            <a:endParaRPr lang="sr-Cyrl-CS" b="1" dirty="0">
              <a:solidFill>
                <a:srgbClr val="F05010"/>
              </a:solidFill>
            </a:endParaRPr>
          </a:p>
          <a:p>
            <a:pPr algn="l">
              <a:buFontTx/>
              <a:buChar char="-"/>
              <a:defRPr/>
            </a:pPr>
            <a:r>
              <a:rPr lang="sr-Cyrl-CS" b="1" dirty="0">
                <a:solidFill>
                  <a:srgbClr val="F05010"/>
                </a:solidFill>
              </a:rPr>
              <a:t>редовне посете </a:t>
            </a:r>
            <a:r>
              <a:rPr lang="sr-Cyrl-CS" b="1" dirty="0" smtClean="0">
                <a:solidFill>
                  <a:srgbClr val="F05010"/>
                </a:solidFill>
              </a:rPr>
              <a:t>лекару.</a:t>
            </a:r>
            <a:endParaRPr lang="en-US" b="1" dirty="0">
              <a:solidFill>
                <a:srgbClr val="F0501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1501" name="Google Shape;1501;p62"/>
          <p:cNvSpPr txBox="1">
            <a:spLocks noGrp="1"/>
          </p:cNvSpPr>
          <p:nvPr>
            <p:ph type="subTitle" idx="4"/>
          </p:nvPr>
        </p:nvSpPr>
        <p:spPr>
          <a:xfrm>
            <a:off x="847896" y="3807050"/>
            <a:ext cx="5816499" cy="89425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l"/>
            <a:endParaRPr lang="sr-Cyrl-CS" altLang="en-US" sz="1000" dirty="0" smtClean="0"/>
          </a:p>
          <a:p>
            <a:pPr marL="0" indent="0" algn="l"/>
            <a:endParaRPr lang="sr-Cyrl-CS" altLang="en-US" sz="1000" dirty="0"/>
          </a:p>
          <a:p>
            <a:pPr marL="0" indent="0" algn="l"/>
            <a:endParaRPr lang="sr-Cyrl-CS" altLang="en-US" sz="1000" dirty="0" smtClean="0"/>
          </a:p>
          <a:p>
            <a:pPr marL="0" indent="0" algn="l"/>
            <a:endParaRPr lang="sr-Cyrl-CS" altLang="en-US" sz="1000" dirty="0"/>
          </a:p>
          <a:p>
            <a:pPr marL="0" indent="0" algn="l"/>
            <a:endParaRPr lang="sr-Cyrl-CS" altLang="en-US" sz="1000" dirty="0" smtClean="0"/>
          </a:p>
          <a:p>
            <a:pPr marL="0" indent="0" algn="l"/>
            <a:endParaRPr lang="sr-Cyrl-CS" altLang="en-US" sz="1000" dirty="0"/>
          </a:p>
          <a:p>
            <a:pPr marL="0" indent="0" algn="l"/>
            <a:r>
              <a:rPr lang="sr-Cyrl-CS" altLang="en-US" sz="1000" dirty="0" smtClean="0"/>
              <a:t>.</a:t>
            </a:r>
          </a:p>
        </p:txBody>
      </p:sp>
      <p:grpSp>
        <p:nvGrpSpPr>
          <p:cNvPr id="1502" name="Google Shape;1502;p62"/>
          <p:cNvGrpSpPr/>
          <p:nvPr/>
        </p:nvGrpSpPr>
        <p:grpSpPr>
          <a:xfrm>
            <a:off x="2060404" y="1251367"/>
            <a:ext cx="1357991" cy="1089900"/>
            <a:chOff x="2181225" y="1698537"/>
            <a:chExt cx="1357991" cy="1089900"/>
          </a:xfrm>
        </p:grpSpPr>
        <p:sp>
          <p:nvSpPr>
            <p:cNvPr id="1503" name="Google Shape;1503;p62"/>
            <p:cNvSpPr/>
            <p:nvPr/>
          </p:nvSpPr>
          <p:spPr>
            <a:xfrm>
              <a:off x="2181225" y="1698537"/>
              <a:ext cx="1089900" cy="1089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04" name="Google Shape;1504;p62"/>
            <p:cNvGrpSpPr/>
            <p:nvPr/>
          </p:nvGrpSpPr>
          <p:grpSpPr>
            <a:xfrm>
              <a:off x="2306434" y="1812248"/>
              <a:ext cx="1232782" cy="881599"/>
              <a:chOff x="1366150" y="1324725"/>
              <a:chExt cx="1405200" cy="1004900"/>
            </a:xfrm>
          </p:grpSpPr>
          <p:sp>
            <p:nvSpPr>
              <p:cNvPr id="1505" name="Google Shape;1505;p62"/>
              <p:cNvSpPr/>
              <p:nvPr/>
            </p:nvSpPr>
            <p:spPr>
              <a:xfrm>
                <a:off x="1366150" y="1324725"/>
                <a:ext cx="767225" cy="768075"/>
              </a:xfrm>
              <a:custGeom>
                <a:avLst/>
                <a:gdLst/>
                <a:ahLst/>
                <a:cxnLst/>
                <a:rect l="l" t="t" r="r" b="b"/>
                <a:pathLst>
                  <a:path w="30689" h="30723" extrusionOk="0">
                    <a:moveTo>
                      <a:pt x="14778" y="30722"/>
                    </a:moveTo>
                    <a:cubicBezTo>
                      <a:pt x="20749" y="30722"/>
                      <a:pt x="26119" y="27120"/>
                      <a:pt x="28421" y="21583"/>
                    </a:cubicBezTo>
                    <a:cubicBezTo>
                      <a:pt x="30689" y="16079"/>
                      <a:pt x="29421" y="9707"/>
                      <a:pt x="25218" y="5504"/>
                    </a:cubicBezTo>
                    <a:cubicBezTo>
                      <a:pt x="20982" y="1268"/>
                      <a:pt x="14644" y="0"/>
                      <a:pt x="9107" y="2302"/>
                    </a:cubicBezTo>
                    <a:cubicBezTo>
                      <a:pt x="3603" y="4570"/>
                      <a:pt x="0" y="9974"/>
                      <a:pt x="0" y="15945"/>
                    </a:cubicBezTo>
                    <a:cubicBezTo>
                      <a:pt x="0" y="24084"/>
                      <a:pt x="6605" y="30689"/>
                      <a:pt x="14778" y="3072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6" name="Google Shape;1506;p62"/>
              <p:cNvSpPr/>
              <p:nvPr/>
            </p:nvSpPr>
            <p:spPr>
              <a:xfrm>
                <a:off x="1381150" y="1353900"/>
                <a:ext cx="718875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28755" h="28922" extrusionOk="0">
                    <a:moveTo>
                      <a:pt x="735" y="8440"/>
                    </a:moveTo>
                    <a:cubicBezTo>
                      <a:pt x="4137" y="8274"/>
                      <a:pt x="7540" y="8474"/>
                      <a:pt x="10909" y="9107"/>
                    </a:cubicBezTo>
                    <a:cubicBezTo>
                      <a:pt x="11075" y="8674"/>
                      <a:pt x="11242" y="8240"/>
                      <a:pt x="11409" y="7807"/>
                    </a:cubicBezTo>
                    <a:cubicBezTo>
                      <a:pt x="11609" y="7306"/>
                      <a:pt x="11843" y="6806"/>
                      <a:pt x="12076" y="6305"/>
                    </a:cubicBezTo>
                    <a:cubicBezTo>
                      <a:pt x="8474" y="5371"/>
                      <a:pt x="7073" y="3704"/>
                      <a:pt x="6572" y="2036"/>
                    </a:cubicBezTo>
                    <a:cubicBezTo>
                      <a:pt x="6806" y="1869"/>
                      <a:pt x="7073" y="1736"/>
                      <a:pt x="7339" y="1569"/>
                    </a:cubicBezTo>
                    <a:cubicBezTo>
                      <a:pt x="7773" y="3137"/>
                      <a:pt x="9007" y="4671"/>
                      <a:pt x="12443" y="5538"/>
                    </a:cubicBezTo>
                    <a:cubicBezTo>
                      <a:pt x="13377" y="3570"/>
                      <a:pt x="14511" y="1702"/>
                      <a:pt x="15879" y="1"/>
                    </a:cubicBezTo>
                    <a:cubicBezTo>
                      <a:pt x="16179" y="34"/>
                      <a:pt x="16513" y="68"/>
                      <a:pt x="16813" y="134"/>
                    </a:cubicBezTo>
                    <a:cubicBezTo>
                      <a:pt x="15412" y="1836"/>
                      <a:pt x="14211" y="3704"/>
                      <a:pt x="13277" y="5705"/>
                    </a:cubicBezTo>
                    <a:cubicBezTo>
                      <a:pt x="16046" y="6239"/>
                      <a:pt x="18647" y="5905"/>
                      <a:pt x="21016" y="5572"/>
                    </a:cubicBezTo>
                    <a:cubicBezTo>
                      <a:pt x="22517" y="5305"/>
                      <a:pt x="24051" y="5205"/>
                      <a:pt x="25586" y="5238"/>
                    </a:cubicBezTo>
                    <a:cubicBezTo>
                      <a:pt x="25853" y="5538"/>
                      <a:pt x="26086" y="5872"/>
                      <a:pt x="26320" y="6172"/>
                    </a:cubicBezTo>
                    <a:cubicBezTo>
                      <a:pt x="24752" y="5939"/>
                      <a:pt x="23017" y="6172"/>
                      <a:pt x="21116" y="6406"/>
                    </a:cubicBezTo>
                    <a:cubicBezTo>
                      <a:pt x="18614" y="6739"/>
                      <a:pt x="15912" y="7106"/>
                      <a:pt x="12910" y="6472"/>
                    </a:cubicBezTo>
                    <a:cubicBezTo>
                      <a:pt x="12677" y="7006"/>
                      <a:pt x="12410" y="7573"/>
                      <a:pt x="12176" y="8107"/>
                    </a:cubicBezTo>
                    <a:cubicBezTo>
                      <a:pt x="12043" y="8474"/>
                      <a:pt x="11876" y="8841"/>
                      <a:pt x="11743" y="9241"/>
                    </a:cubicBezTo>
                    <a:cubicBezTo>
                      <a:pt x="18014" y="10442"/>
                      <a:pt x="24585" y="13077"/>
                      <a:pt x="28755" y="17647"/>
                    </a:cubicBezTo>
                    <a:cubicBezTo>
                      <a:pt x="28688" y="17980"/>
                      <a:pt x="28588" y="18314"/>
                      <a:pt x="28521" y="18648"/>
                    </a:cubicBezTo>
                    <a:cubicBezTo>
                      <a:pt x="24518" y="13944"/>
                      <a:pt x="17880" y="11276"/>
                      <a:pt x="11542" y="10041"/>
                    </a:cubicBezTo>
                    <a:lnTo>
                      <a:pt x="11442" y="10041"/>
                    </a:lnTo>
                    <a:cubicBezTo>
                      <a:pt x="11109" y="10975"/>
                      <a:pt x="10775" y="11976"/>
                      <a:pt x="10475" y="12977"/>
                    </a:cubicBezTo>
                    <a:cubicBezTo>
                      <a:pt x="15112" y="14345"/>
                      <a:pt x="18748" y="21683"/>
                      <a:pt x="21316" y="26920"/>
                    </a:cubicBezTo>
                    <a:lnTo>
                      <a:pt x="21650" y="27587"/>
                    </a:lnTo>
                    <a:cubicBezTo>
                      <a:pt x="21416" y="27721"/>
                      <a:pt x="21183" y="27888"/>
                      <a:pt x="20916" y="28021"/>
                    </a:cubicBezTo>
                    <a:lnTo>
                      <a:pt x="20582" y="27321"/>
                    </a:lnTo>
                    <a:cubicBezTo>
                      <a:pt x="18080" y="22217"/>
                      <a:pt x="14511" y="15045"/>
                      <a:pt x="10241" y="13777"/>
                    </a:cubicBezTo>
                    <a:cubicBezTo>
                      <a:pt x="9207" y="17614"/>
                      <a:pt x="8640" y="21716"/>
                      <a:pt x="9074" y="25519"/>
                    </a:cubicBezTo>
                    <a:cubicBezTo>
                      <a:pt x="9174" y="26687"/>
                      <a:pt x="9374" y="27821"/>
                      <a:pt x="9708" y="28922"/>
                    </a:cubicBezTo>
                    <a:cubicBezTo>
                      <a:pt x="9374" y="28822"/>
                      <a:pt x="9074" y="28722"/>
                      <a:pt x="8740" y="28588"/>
                    </a:cubicBezTo>
                    <a:cubicBezTo>
                      <a:pt x="8507" y="27621"/>
                      <a:pt x="8340" y="26620"/>
                      <a:pt x="8240" y="25619"/>
                    </a:cubicBezTo>
                    <a:cubicBezTo>
                      <a:pt x="7806" y="21716"/>
                      <a:pt x="8373" y="17513"/>
                      <a:pt x="9408" y="13577"/>
                    </a:cubicBezTo>
                    <a:cubicBezTo>
                      <a:pt x="6706" y="13177"/>
                      <a:pt x="4537" y="14578"/>
                      <a:pt x="2870" y="16446"/>
                    </a:cubicBezTo>
                    <a:cubicBezTo>
                      <a:pt x="1902" y="17614"/>
                      <a:pt x="1068" y="18848"/>
                      <a:pt x="368" y="20215"/>
                    </a:cubicBezTo>
                    <a:cubicBezTo>
                      <a:pt x="234" y="19848"/>
                      <a:pt x="101" y="19482"/>
                      <a:pt x="1" y="19148"/>
                    </a:cubicBezTo>
                    <a:cubicBezTo>
                      <a:pt x="635" y="17980"/>
                      <a:pt x="1368" y="16880"/>
                      <a:pt x="2236" y="15879"/>
                    </a:cubicBezTo>
                    <a:cubicBezTo>
                      <a:pt x="4070" y="13811"/>
                      <a:pt x="6539" y="12243"/>
                      <a:pt x="9641" y="12777"/>
                    </a:cubicBezTo>
                    <a:cubicBezTo>
                      <a:pt x="9941" y="11776"/>
                      <a:pt x="10241" y="10842"/>
                      <a:pt x="10608" y="9908"/>
                    </a:cubicBezTo>
                    <a:cubicBezTo>
                      <a:pt x="7239" y="9274"/>
                      <a:pt x="3804" y="9074"/>
                      <a:pt x="368" y="9308"/>
                    </a:cubicBezTo>
                    <a:cubicBezTo>
                      <a:pt x="501" y="9007"/>
                      <a:pt x="601" y="8741"/>
                      <a:pt x="735" y="844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7" name="Google Shape;1507;p62"/>
              <p:cNvSpPr/>
              <p:nvPr/>
            </p:nvSpPr>
            <p:spPr>
              <a:xfrm>
                <a:off x="1851500" y="1737525"/>
                <a:ext cx="919850" cy="475350"/>
              </a:xfrm>
              <a:custGeom>
                <a:avLst/>
                <a:gdLst/>
                <a:ahLst/>
                <a:cxnLst/>
                <a:rect l="l" t="t" r="r" b="b"/>
                <a:pathLst>
                  <a:path w="36794" h="19014" extrusionOk="0">
                    <a:moveTo>
                      <a:pt x="36793" y="10975"/>
                    </a:moveTo>
                    <a:cubicBezTo>
                      <a:pt x="34959" y="19014"/>
                      <a:pt x="18380" y="17046"/>
                      <a:pt x="14944" y="16012"/>
                    </a:cubicBezTo>
                    <a:cubicBezTo>
                      <a:pt x="11508" y="14978"/>
                      <a:pt x="4837" y="15411"/>
                      <a:pt x="2469" y="14110"/>
                    </a:cubicBezTo>
                    <a:cubicBezTo>
                      <a:pt x="67" y="12843"/>
                      <a:pt x="534" y="10108"/>
                      <a:pt x="1134" y="9407"/>
                    </a:cubicBezTo>
                    <a:cubicBezTo>
                      <a:pt x="0" y="5037"/>
                      <a:pt x="3102" y="1435"/>
                      <a:pt x="3803" y="1068"/>
                    </a:cubicBezTo>
                    <a:cubicBezTo>
                      <a:pt x="4670" y="601"/>
                      <a:pt x="4303" y="3803"/>
                      <a:pt x="9307" y="3870"/>
                    </a:cubicBezTo>
                    <a:cubicBezTo>
                      <a:pt x="14277" y="3903"/>
                      <a:pt x="13176" y="0"/>
                      <a:pt x="15478" y="1368"/>
                    </a:cubicBezTo>
                    <a:cubicBezTo>
                      <a:pt x="17746" y="2702"/>
                      <a:pt x="20281" y="3870"/>
                      <a:pt x="25318" y="6371"/>
                    </a:cubicBezTo>
                    <a:cubicBezTo>
                      <a:pt x="30322" y="8873"/>
                      <a:pt x="36059" y="8773"/>
                      <a:pt x="36793" y="109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62"/>
              <p:cNvSpPr/>
              <p:nvPr/>
            </p:nvSpPr>
            <p:spPr>
              <a:xfrm>
                <a:off x="1853150" y="1972700"/>
                <a:ext cx="918200" cy="240175"/>
              </a:xfrm>
              <a:custGeom>
                <a:avLst/>
                <a:gdLst/>
                <a:ahLst/>
                <a:cxnLst/>
                <a:rect l="l" t="t" r="r" b="b"/>
                <a:pathLst>
                  <a:path w="36728" h="9607" extrusionOk="0">
                    <a:moveTo>
                      <a:pt x="36727" y="1568"/>
                    </a:moveTo>
                    <a:cubicBezTo>
                      <a:pt x="34893" y="9607"/>
                      <a:pt x="18314" y="7639"/>
                      <a:pt x="14878" y="6605"/>
                    </a:cubicBezTo>
                    <a:cubicBezTo>
                      <a:pt x="11442" y="5571"/>
                      <a:pt x="4771" y="6004"/>
                      <a:pt x="2403" y="4703"/>
                    </a:cubicBezTo>
                    <a:cubicBezTo>
                      <a:pt x="1" y="3436"/>
                      <a:pt x="468" y="701"/>
                      <a:pt x="1068" y="0"/>
                    </a:cubicBezTo>
                    <a:cubicBezTo>
                      <a:pt x="1836" y="1067"/>
                      <a:pt x="7773" y="2035"/>
                      <a:pt x="11042" y="2702"/>
                    </a:cubicBezTo>
                    <a:cubicBezTo>
                      <a:pt x="14278" y="3369"/>
                      <a:pt x="18414" y="5871"/>
                      <a:pt x="23785" y="5637"/>
                    </a:cubicBezTo>
                    <a:cubicBezTo>
                      <a:pt x="29122" y="5371"/>
                      <a:pt x="34993" y="4770"/>
                      <a:pt x="36727" y="156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62"/>
              <p:cNvSpPr/>
              <p:nvPr/>
            </p:nvSpPr>
            <p:spPr>
              <a:xfrm>
                <a:off x="2202575" y="1794225"/>
                <a:ext cx="99275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3971" h="2336" fill="none" extrusionOk="0">
                    <a:moveTo>
                      <a:pt x="1" y="2336"/>
                    </a:moveTo>
                    <a:lnTo>
                      <a:pt x="3970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62"/>
              <p:cNvSpPr/>
              <p:nvPr/>
            </p:nvSpPr>
            <p:spPr>
              <a:xfrm>
                <a:off x="2264300" y="1781725"/>
                <a:ext cx="33375" cy="10342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4137" fill="none" extrusionOk="0">
                    <a:moveTo>
                      <a:pt x="1334" y="4136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62"/>
              <p:cNvSpPr/>
              <p:nvPr/>
            </p:nvSpPr>
            <p:spPr>
              <a:xfrm>
                <a:off x="2294300" y="1835925"/>
                <a:ext cx="95100" cy="52550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102" fill="none" extrusionOk="0">
                    <a:moveTo>
                      <a:pt x="1" y="2102"/>
                    </a:moveTo>
                    <a:lnTo>
                      <a:pt x="3804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62"/>
              <p:cNvSpPr/>
              <p:nvPr/>
            </p:nvSpPr>
            <p:spPr>
              <a:xfrm>
                <a:off x="2351850" y="1823425"/>
                <a:ext cx="37550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3870" fill="none" extrusionOk="0">
                    <a:moveTo>
                      <a:pt x="1502" y="3869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62"/>
              <p:cNvSpPr/>
              <p:nvPr/>
            </p:nvSpPr>
            <p:spPr>
              <a:xfrm>
                <a:off x="2386875" y="1879275"/>
                <a:ext cx="92600" cy="43400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736" fill="none" extrusionOk="0">
                    <a:moveTo>
                      <a:pt x="1" y="1736"/>
                    </a:moveTo>
                    <a:lnTo>
                      <a:pt x="3703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62"/>
              <p:cNvSpPr/>
              <p:nvPr/>
            </p:nvSpPr>
            <p:spPr>
              <a:xfrm>
                <a:off x="2441925" y="1866775"/>
                <a:ext cx="40050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3504" fill="none" extrusionOk="0">
                    <a:moveTo>
                      <a:pt x="1601" y="3503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5" name="Google Shape;1515;p62"/>
              <p:cNvSpPr/>
              <p:nvPr/>
            </p:nvSpPr>
            <p:spPr>
              <a:xfrm>
                <a:off x="2477775" y="1918475"/>
                <a:ext cx="87575" cy="38400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1536" fill="none" extrusionOk="0">
                    <a:moveTo>
                      <a:pt x="0" y="1535"/>
                    </a:moveTo>
                    <a:lnTo>
                      <a:pt x="3503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62"/>
              <p:cNvSpPr/>
              <p:nvPr/>
            </p:nvSpPr>
            <p:spPr>
              <a:xfrm>
                <a:off x="2527800" y="1905150"/>
                <a:ext cx="45075" cy="83400"/>
              </a:xfrm>
              <a:custGeom>
                <a:avLst/>
                <a:gdLst/>
                <a:ahLst/>
                <a:cxnLst/>
                <a:rect l="l" t="t" r="r" b="b"/>
                <a:pathLst>
                  <a:path w="1803" h="3336" fill="none" extrusionOk="0">
                    <a:moveTo>
                      <a:pt x="1802" y="3336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62"/>
              <p:cNvSpPr/>
              <p:nvPr/>
            </p:nvSpPr>
            <p:spPr>
              <a:xfrm>
                <a:off x="2567850" y="1951850"/>
                <a:ext cx="84250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1502" fill="none" extrusionOk="0">
                    <a:moveTo>
                      <a:pt x="0" y="1501"/>
                    </a:moveTo>
                    <a:lnTo>
                      <a:pt x="3369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8" name="Google Shape;1518;p62"/>
              <p:cNvSpPr/>
              <p:nvPr/>
            </p:nvSpPr>
            <p:spPr>
              <a:xfrm>
                <a:off x="2614550" y="1939325"/>
                <a:ext cx="40050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2636" fill="none" extrusionOk="0">
                    <a:moveTo>
                      <a:pt x="1601" y="2636"/>
                    </a:moveTo>
                    <a:lnTo>
                      <a:pt x="0" y="1"/>
                    </a:lnTo>
                  </a:path>
                </a:pathLst>
              </a:custGeom>
              <a:noFill/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62"/>
              <p:cNvSpPr/>
              <p:nvPr/>
            </p:nvSpPr>
            <p:spPr>
              <a:xfrm>
                <a:off x="1891525" y="1813400"/>
                <a:ext cx="704700" cy="294400"/>
              </a:xfrm>
              <a:custGeom>
                <a:avLst/>
                <a:gdLst/>
                <a:ahLst/>
                <a:cxnLst/>
                <a:rect l="l" t="t" r="r" b="b"/>
                <a:pathLst>
                  <a:path w="28188" h="11776" extrusionOk="0">
                    <a:moveTo>
                      <a:pt x="1235" y="1168"/>
                    </a:moveTo>
                    <a:cubicBezTo>
                      <a:pt x="301" y="2369"/>
                      <a:pt x="0" y="3870"/>
                      <a:pt x="334" y="5338"/>
                    </a:cubicBezTo>
                    <a:cubicBezTo>
                      <a:pt x="601" y="6572"/>
                      <a:pt x="5338" y="5171"/>
                      <a:pt x="9774" y="7006"/>
                    </a:cubicBezTo>
                    <a:cubicBezTo>
                      <a:pt x="14211" y="8807"/>
                      <a:pt x="19714" y="11776"/>
                      <a:pt x="26119" y="9541"/>
                    </a:cubicBezTo>
                    <a:cubicBezTo>
                      <a:pt x="27787" y="8941"/>
                      <a:pt x="28187" y="8340"/>
                      <a:pt x="25519" y="8307"/>
                    </a:cubicBezTo>
                    <a:cubicBezTo>
                      <a:pt x="23284" y="8307"/>
                      <a:pt x="20315" y="8540"/>
                      <a:pt x="18447" y="7740"/>
                    </a:cubicBezTo>
                    <a:cubicBezTo>
                      <a:pt x="14277" y="5938"/>
                      <a:pt x="11208" y="3403"/>
                      <a:pt x="6505" y="2970"/>
                    </a:cubicBezTo>
                    <a:cubicBezTo>
                      <a:pt x="1768" y="2569"/>
                      <a:pt x="2169" y="1"/>
                      <a:pt x="1235" y="116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62"/>
              <p:cNvSpPr/>
              <p:nvPr/>
            </p:nvSpPr>
            <p:spPr>
              <a:xfrm>
                <a:off x="1566300" y="1854275"/>
                <a:ext cx="919850" cy="475350"/>
              </a:xfrm>
              <a:custGeom>
                <a:avLst/>
                <a:gdLst/>
                <a:ahLst/>
                <a:cxnLst/>
                <a:rect l="l" t="t" r="r" b="b"/>
                <a:pathLst>
                  <a:path w="36794" h="19014" extrusionOk="0">
                    <a:moveTo>
                      <a:pt x="36793" y="10975"/>
                    </a:moveTo>
                    <a:cubicBezTo>
                      <a:pt x="34958" y="19014"/>
                      <a:pt x="18380" y="17046"/>
                      <a:pt x="14944" y="16012"/>
                    </a:cubicBezTo>
                    <a:cubicBezTo>
                      <a:pt x="11508" y="14978"/>
                      <a:pt x="4837" y="15411"/>
                      <a:pt x="2469" y="14110"/>
                    </a:cubicBezTo>
                    <a:cubicBezTo>
                      <a:pt x="100" y="12843"/>
                      <a:pt x="534" y="10108"/>
                      <a:pt x="1134" y="9407"/>
                    </a:cubicBezTo>
                    <a:cubicBezTo>
                      <a:pt x="0" y="5037"/>
                      <a:pt x="3102" y="1435"/>
                      <a:pt x="3803" y="1068"/>
                    </a:cubicBezTo>
                    <a:cubicBezTo>
                      <a:pt x="4670" y="601"/>
                      <a:pt x="4303" y="3803"/>
                      <a:pt x="9307" y="3870"/>
                    </a:cubicBezTo>
                    <a:cubicBezTo>
                      <a:pt x="14277" y="3903"/>
                      <a:pt x="13176" y="0"/>
                      <a:pt x="15444" y="1368"/>
                    </a:cubicBezTo>
                    <a:cubicBezTo>
                      <a:pt x="17746" y="2702"/>
                      <a:pt x="20281" y="3870"/>
                      <a:pt x="25318" y="6372"/>
                    </a:cubicBezTo>
                    <a:cubicBezTo>
                      <a:pt x="30322" y="8873"/>
                      <a:pt x="36059" y="8773"/>
                      <a:pt x="36793" y="109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62"/>
              <p:cNvSpPr/>
              <p:nvPr/>
            </p:nvSpPr>
            <p:spPr>
              <a:xfrm>
                <a:off x="1568800" y="2089450"/>
                <a:ext cx="917350" cy="240175"/>
              </a:xfrm>
              <a:custGeom>
                <a:avLst/>
                <a:gdLst/>
                <a:ahLst/>
                <a:cxnLst/>
                <a:rect l="l" t="t" r="r" b="b"/>
                <a:pathLst>
                  <a:path w="36694" h="9607" extrusionOk="0">
                    <a:moveTo>
                      <a:pt x="36693" y="1568"/>
                    </a:moveTo>
                    <a:cubicBezTo>
                      <a:pt x="34858" y="9607"/>
                      <a:pt x="18280" y="7639"/>
                      <a:pt x="14844" y="6605"/>
                    </a:cubicBezTo>
                    <a:cubicBezTo>
                      <a:pt x="11408" y="5571"/>
                      <a:pt x="4737" y="6004"/>
                      <a:pt x="2369" y="4703"/>
                    </a:cubicBezTo>
                    <a:cubicBezTo>
                      <a:pt x="0" y="3436"/>
                      <a:pt x="434" y="701"/>
                      <a:pt x="1034" y="0"/>
                    </a:cubicBezTo>
                    <a:cubicBezTo>
                      <a:pt x="1801" y="1067"/>
                      <a:pt x="7739" y="2035"/>
                      <a:pt x="11008" y="2702"/>
                    </a:cubicBezTo>
                    <a:cubicBezTo>
                      <a:pt x="14244" y="3369"/>
                      <a:pt x="18380" y="5871"/>
                      <a:pt x="23750" y="5637"/>
                    </a:cubicBezTo>
                    <a:cubicBezTo>
                      <a:pt x="29088" y="5371"/>
                      <a:pt x="34958" y="4770"/>
                      <a:pt x="36693" y="156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62"/>
              <p:cNvSpPr/>
              <p:nvPr/>
            </p:nvSpPr>
            <p:spPr>
              <a:xfrm>
                <a:off x="1917375" y="1910975"/>
                <a:ext cx="99250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3970" h="2336" fill="none" extrusionOk="0">
                    <a:moveTo>
                      <a:pt x="0" y="2336"/>
                    </a:moveTo>
                    <a:lnTo>
                      <a:pt x="3970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62"/>
              <p:cNvSpPr/>
              <p:nvPr/>
            </p:nvSpPr>
            <p:spPr>
              <a:xfrm>
                <a:off x="1979075" y="1898475"/>
                <a:ext cx="33400" cy="103425"/>
              </a:xfrm>
              <a:custGeom>
                <a:avLst/>
                <a:gdLst/>
                <a:ahLst/>
                <a:cxnLst/>
                <a:rect l="l" t="t" r="r" b="b"/>
                <a:pathLst>
                  <a:path w="1336" h="4137" fill="none" extrusionOk="0">
                    <a:moveTo>
                      <a:pt x="1335" y="4137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62"/>
              <p:cNvSpPr/>
              <p:nvPr/>
            </p:nvSpPr>
            <p:spPr>
              <a:xfrm>
                <a:off x="2009100" y="1952675"/>
                <a:ext cx="95100" cy="52550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102" fill="none" extrusionOk="0">
                    <a:moveTo>
                      <a:pt x="1" y="2102"/>
                    </a:moveTo>
                    <a:lnTo>
                      <a:pt x="3803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62"/>
              <p:cNvSpPr/>
              <p:nvPr/>
            </p:nvSpPr>
            <p:spPr>
              <a:xfrm>
                <a:off x="2066650" y="1940175"/>
                <a:ext cx="37550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3870" fill="none" extrusionOk="0">
                    <a:moveTo>
                      <a:pt x="1501" y="387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62"/>
              <p:cNvSpPr/>
              <p:nvPr/>
            </p:nvSpPr>
            <p:spPr>
              <a:xfrm>
                <a:off x="2101675" y="1996050"/>
                <a:ext cx="92600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735" fill="none" extrusionOk="0">
                    <a:moveTo>
                      <a:pt x="0" y="1735"/>
                    </a:moveTo>
                    <a:lnTo>
                      <a:pt x="3703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62"/>
              <p:cNvSpPr/>
              <p:nvPr/>
            </p:nvSpPr>
            <p:spPr>
              <a:xfrm>
                <a:off x="2155875" y="1983525"/>
                <a:ext cx="40900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3504" fill="none" extrusionOk="0">
                    <a:moveTo>
                      <a:pt x="1635" y="3503"/>
                    </a:moveTo>
                    <a:lnTo>
                      <a:pt x="1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62"/>
              <p:cNvSpPr/>
              <p:nvPr/>
            </p:nvSpPr>
            <p:spPr>
              <a:xfrm>
                <a:off x="2192575" y="2035225"/>
                <a:ext cx="87575" cy="38400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1536" fill="none" extrusionOk="0">
                    <a:moveTo>
                      <a:pt x="0" y="1535"/>
                    </a:moveTo>
                    <a:lnTo>
                      <a:pt x="3503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62"/>
              <p:cNvSpPr/>
              <p:nvPr/>
            </p:nvSpPr>
            <p:spPr>
              <a:xfrm>
                <a:off x="2242600" y="2021900"/>
                <a:ext cx="45075" cy="83400"/>
              </a:xfrm>
              <a:custGeom>
                <a:avLst/>
                <a:gdLst/>
                <a:ahLst/>
                <a:cxnLst/>
                <a:rect l="l" t="t" r="r" b="b"/>
                <a:pathLst>
                  <a:path w="1803" h="3336" fill="none" extrusionOk="0">
                    <a:moveTo>
                      <a:pt x="1802" y="3336"/>
                    </a:moveTo>
                    <a:lnTo>
                      <a:pt x="1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62"/>
              <p:cNvSpPr/>
              <p:nvPr/>
            </p:nvSpPr>
            <p:spPr>
              <a:xfrm>
                <a:off x="2282625" y="2068600"/>
                <a:ext cx="84250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1502" fill="none" extrusionOk="0">
                    <a:moveTo>
                      <a:pt x="1" y="1501"/>
                    </a:moveTo>
                    <a:lnTo>
                      <a:pt x="3370" y="0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62"/>
              <p:cNvSpPr/>
              <p:nvPr/>
            </p:nvSpPr>
            <p:spPr>
              <a:xfrm>
                <a:off x="2329325" y="2056075"/>
                <a:ext cx="40075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1603" h="2636" fill="none" extrusionOk="0">
                    <a:moveTo>
                      <a:pt x="1602" y="2636"/>
                    </a:moveTo>
                    <a:lnTo>
                      <a:pt x="1" y="1"/>
                    </a:lnTo>
                  </a:path>
                </a:pathLst>
              </a:custGeom>
              <a:solidFill>
                <a:schemeClr val="dk1"/>
              </a:solidFill>
              <a:ln w="200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62"/>
              <p:cNvSpPr/>
              <p:nvPr/>
            </p:nvSpPr>
            <p:spPr>
              <a:xfrm>
                <a:off x="1606325" y="1930150"/>
                <a:ext cx="705525" cy="294400"/>
              </a:xfrm>
              <a:custGeom>
                <a:avLst/>
                <a:gdLst/>
                <a:ahLst/>
                <a:cxnLst/>
                <a:rect l="l" t="t" r="r" b="b"/>
                <a:pathLst>
                  <a:path w="28221" h="11776" extrusionOk="0">
                    <a:moveTo>
                      <a:pt x="1234" y="1168"/>
                    </a:moveTo>
                    <a:cubicBezTo>
                      <a:pt x="334" y="2336"/>
                      <a:pt x="0" y="3870"/>
                      <a:pt x="334" y="5305"/>
                    </a:cubicBezTo>
                    <a:cubicBezTo>
                      <a:pt x="601" y="6572"/>
                      <a:pt x="5337" y="5171"/>
                      <a:pt x="9774" y="6972"/>
                    </a:cubicBezTo>
                    <a:cubicBezTo>
                      <a:pt x="14210" y="8774"/>
                      <a:pt x="19748" y="11776"/>
                      <a:pt x="26119" y="9508"/>
                    </a:cubicBezTo>
                    <a:cubicBezTo>
                      <a:pt x="27787" y="8941"/>
                      <a:pt x="28220" y="8307"/>
                      <a:pt x="25552" y="8307"/>
                    </a:cubicBezTo>
                    <a:cubicBezTo>
                      <a:pt x="23317" y="8307"/>
                      <a:pt x="20315" y="8540"/>
                      <a:pt x="18447" y="7740"/>
                    </a:cubicBezTo>
                    <a:cubicBezTo>
                      <a:pt x="14277" y="5938"/>
                      <a:pt x="11242" y="3370"/>
                      <a:pt x="6505" y="2970"/>
                    </a:cubicBezTo>
                    <a:cubicBezTo>
                      <a:pt x="1768" y="2536"/>
                      <a:pt x="2168" y="1"/>
                      <a:pt x="1234" y="116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3" name="Google Shape;1533;p62"/>
          <p:cNvGrpSpPr/>
          <p:nvPr/>
        </p:nvGrpSpPr>
        <p:grpSpPr>
          <a:xfrm>
            <a:off x="5712045" y="1266421"/>
            <a:ext cx="1232805" cy="1089900"/>
            <a:chOff x="5057160" y="1698537"/>
            <a:chExt cx="1232805" cy="1089900"/>
          </a:xfrm>
        </p:grpSpPr>
        <p:sp>
          <p:nvSpPr>
            <p:cNvPr id="1534" name="Google Shape;1534;p62"/>
            <p:cNvSpPr/>
            <p:nvPr/>
          </p:nvSpPr>
          <p:spPr>
            <a:xfrm>
              <a:off x="5200065" y="1698537"/>
              <a:ext cx="1089900" cy="1089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5" name="Google Shape;1535;p62"/>
            <p:cNvGrpSpPr/>
            <p:nvPr/>
          </p:nvGrpSpPr>
          <p:grpSpPr>
            <a:xfrm>
              <a:off x="5057160" y="1767726"/>
              <a:ext cx="1162186" cy="920290"/>
              <a:chOff x="1477900" y="4138400"/>
              <a:chExt cx="1390175" cy="1100825"/>
            </a:xfrm>
          </p:grpSpPr>
          <p:sp>
            <p:nvSpPr>
              <p:cNvPr id="1536" name="Google Shape;1536;p62"/>
              <p:cNvSpPr/>
              <p:nvPr/>
            </p:nvSpPr>
            <p:spPr>
              <a:xfrm>
                <a:off x="1494575" y="4138400"/>
                <a:ext cx="895650" cy="1007425"/>
              </a:xfrm>
              <a:custGeom>
                <a:avLst/>
                <a:gdLst/>
                <a:ahLst/>
                <a:cxnLst/>
                <a:rect l="l" t="t" r="r" b="b"/>
                <a:pathLst>
                  <a:path w="35826" h="40297" extrusionOk="0">
                    <a:moveTo>
                      <a:pt x="29688" y="1669"/>
                    </a:moveTo>
                    <a:cubicBezTo>
                      <a:pt x="30055" y="1"/>
                      <a:pt x="33724" y="634"/>
                      <a:pt x="32724" y="3036"/>
                    </a:cubicBezTo>
                    <a:cubicBezTo>
                      <a:pt x="32290" y="4671"/>
                      <a:pt x="31690" y="6238"/>
                      <a:pt x="30922" y="7773"/>
                    </a:cubicBezTo>
                    <a:cubicBezTo>
                      <a:pt x="35826" y="14811"/>
                      <a:pt x="18580" y="40296"/>
                      <a:pt x="467" y="29622"/>
                    </a:cubicBezTo>
                    <a:cubicBezTo>
                      <a:pt x="0" y="28254"/>
                      <a:pt x="100" y="27587"/>
                      <a:pt x="601" y="26686"/>
                    </a:cubicBezTo>
                    <a:cubicBezTo>
                      <a:pt x="16012" y="26853"/>
                      <a:pt x="27820" y="9541"/>
                      <a:pt x="29688" y="166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62"/>
              <p:cNvSpPr/>
              <p:nvPr/>
            </p:nvSpPr>
            <p:spPr>
              <a:xfrm>
                <a:off x="1497900" y="4160075"/>
                <a:ext cx="892325" cy="986575"/>
              </a:xfrm>
              <a:custGeom>
                <a:avLst/>
                <a:gdLst/>
                <a:ahLst/>
                <a:cxnLst/>
                <a:rect l="l" t="t" r="r" b="b"/>
                <a:pathLst>
                  <a:path w="35693" h="39463" extrusionOk="0">
                    <a:moveTo>
                      <a:pt x="31757" y="1"/>
                    </a:moveTo>
                    <a:cubicBezTo>
                      <a:pt x="32491" y="301"/>
                      <a:pt x="33058" y="1035"/>
                      <a:pt x="32591" y="2169"/>
                    </a:cubicBezTo>
                    <a:cubicBezTo>
                      <a:pt x="32157" y="3804"/>
                      <a:pt x="31523" y="5405"/>
                      <a:pt x="30756" y="6906"/>
                    </a:cubicBezTo>
                    <a:cubicBezTo>
                      <a:pt x="35693" y="13944"/>
                      <a:pt x="18414" y="39463"/>
                      <a:pt x="334" y="28755"/>
                    </a:cubicBezTo>
                    <a:cubicBezTo>
                      <a:pt x="134" y="28288"/>
                      <a:pt x="34" y="27754"/>
                      <a:pt x="1" y="27220"/>
                    </a:cubicBezTo>
                    <a:cubicBezTo>
                      <a:pt x="301" y="27254"/>
                      <a:pt x="635" y="27287"/>
                      <a:pt x="935" y="27354"/>
                    </a:cubicBezTo>
                    <a:cubicBezTo>
                      <a:pt x="23584" y="30289"/>
                      <a:pt x="28988" y="8274"/>
                      <a:pt x="3175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62"/>
              <p:cNvSpPr/>
              <p:nvPr/>
            </p:nvSpPr>
            <p:spPr>
              <a:xfrm>
                <a:off x="1477900" y="4805550"/>
                <a:ext cx="50900" cy="817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270" extrusionOk="0">
                    <a:moveTo>
                      <a:pt x="1268" y="0"/>
                    </a:moveTo>
                    <a:cubicBezTo>
                      <a:pt x="2035" y="0"/>
                      <a:pt x="1835" y="3269"/>
                      <a:pt x="1134" y="2936"/>
                    </a:cubicBezTo>
                    <a:cubicBezTo>
                      <a:pt x="0" y="2436"/>
                      <a:pt x="334" y="0"/>
                      <a:pt x="12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62"/>
              <p:cNvSpPr/>
              <p:nvPr/>
            </p:nvSpPr>
            <p:spPr>
              <a:xfrm>
                <a:off x="1730575" y="4148400"/>
                <a:ext cx="782250" cy="1054950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42198" extrusionOk="0">
                    <a:moveTo>
                      <a:pt x="22016" y="2002"/>
                    </a:moveTo>
                    <a:cubicBezTo>
                      <a:pt x="21916" y="268"/>
                      <a:pt x="25652" y="1"/>
                      <a:pt x="25285" y="2569"/>
                    </a:cubicBezTo>
                    <a:cubicBezTo>
                      <a:pt x="25285" y="4237"/>
                      <a:pt x="25085" y="5939"/>
                      <a:pt x="24718" y="7606"/>
                    </a:cubicBezTo>
                    <a:cubicBezTo>
                      <a:pt x="31289" y="13144"/>
                      <a:pt x="21082" y="42198"/>
                      <a:pt x="868" y="36494"/>
                    </a:cubicBezTo>
                    <a:cubicBezTo>
                      <a:pt x="34" y="35293"/>
                      <a:pt x="0" y="34626"/>
                      <a:pt x="234" y="33592"/>
                    </a:cubicBezTo>
                    <a:cubicBezTo>
                      <a:pt x="15178" y="29856"/>
                      <a:pt x="22183" y="10075"/>
                      <a:pt x="22016" y="200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62"/>
              <p:cNvSpPr/>
              <p:nvPr/>
            </p:nvSpPr>
            <p:spPr>
              <a:xfrm>
                <a:off x="1734750" y="4165925"/>
                <a:ext cx="777250" cy="1037425"/>
              </a:xfrm>
              <a:custGeom>
                <a:avLst/>
                <a:gdLst/>
                <a:ahLst/>
                <a:cxnLst/>
                <a:rect l="l" t="t" r="r" b="b"/>
                <a:pathLst>
                  <a:path w="31090" h="41497" extrusionOk="0">
                    <a:moveTo>
                      <a:pt x="23751" y="0"/>
                    </a:moveTo>
                    <a:cubicBezTo>
                      <a:pt x="24551" y="67"/>
                      <a:pt x="25285" y="668"/>
                      <a:pt x="25118" y="1868"/>
                    </a:cubicBezTo>
                    <a:cubicBezTo>
                      <a:pt x="25118" y="3536"/>
                      <a:pt x="24918" y="5238"/>
                      <a:pt x="24551" y="6905"/>
                    </a:cubicBezTo>
                    <a:cubicBezTo>
                      <a:pt x="31089" y="12443"/>
                      <a:pt x="20915" y="41497"/>
                      <a:pt x="701" y="35793"/>
                    </a:cubicBezTo>
                    <a:cubicBezTo>
                      <a:pt x="367" y="35359"/>
                      <a:pt x="134" y="34892"/>
                      <a:pt x="0" y="34392"/>
                    </a:cubicBezTo>
                    <a:cubicBezTo>
                      <a:pt x="300" y="34325"/>
                      <a:pt x="601" y="34292"/>
                      <a:pt x="934" y="34258"/>
                    </a:cubicBezTo>
                    <a:cubicBezTo>
                      <a:pt x="23550" y="31390"/>
                      <a:pt x="23183" y="8707"/>
                      <a:pt x="237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62"/>
              <p:cNvSpPr/>
              <p:nvPr/>
            </p:nvSpPr>
            <p:spPr>
              <a:xfrm>
                <a:off x="1713900" y="4983175"/>
                <a:ext cx="57550" cy="80925"/>
              </a:xfrm>
              <a:custGeom>
                <a:avLst/>
                <a:gdLst/>
                <a:ahLst/>
                <a:cxnLst/>
                <a:rect l="l" t="t" r="r" b="b"/>
                <a:pathLst>
                  <a:path w="2302" h="3237" extrusionOk="0">
                    <a:moveTo>
                      <a:pt x="901" y="201"/>
                    </a:moveTo>
                    <a:cubicBezTo>
                      <a:pt x="1635" y="1"/>
                      <a:pt x="2302" y="3236"/>
                      <a:pt x="1535" y="3103"/>
                    </a:cubicBezTo>
                    <a:cubicBezTo>
                      <a:pt x="301" y="2869"/>
                      <a:pt x="0" y="468"/>
                      <a:pt x="901" y="20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62"/>
              <p:cNvSpPr/>
              <p:nvPr/>
            </p:nvSpPr>
            <p:spPr>
              <a:xfrm>
                <a:off x="1965750" y="4148400"/>
                <a:ext cx="651325" cy="1055800"/>
              </a:xfrm>
              <a:custGeom>
                <a:avLst/>
                <a:gdLst/>
                <a:ahLst/>
                <a:cxnLst/>
                <a:rect l="l" t="t" r="r" b="b"/>
                <a:pathLst>
                  <a:path w="26053" h="42232" extrusionOk="0">
                    <a:moveTo>
                      <a:pt x="14677" y="2736"/>
                    </a:moveTo>
                    <a:cubicBezTo>
                      <a:pt x="14210" y="1068"/>
                      <a:pt x="17780" y="1"/>
                      <a:pt x="17980" y="2603"/>
                    </a:cubicBezTo>
                    <a:cubicBezTo>
                      <a:pt x="18313" y="4237"/>
                      <a:pt x="18513" y="5939"/>
                      <a:pt x="18513" y="7640"/>
                    </a:cubicBezTo>
                    <a:cubicBezTo>
                      <a:pt x="26052" y="11676"/>
                      <a:pt x="22216" y="42231"/>
                      <a:pt x="1234" y="40897"/>
                    </a:cubicBezTo>
                    <a:cubicBezTo>
                      <a:pt x="200" y="39896"/>
                      <a:pt x="0" y="39229"/>
                      <a:pt x="34" y="38195"/>
                    </a:cubicBezTo>
                    <a:cubicBezTo>
                      <a:pt x="13843" y="31390"/>
                      <a:pt x="16545" y="10609"/>
                      <a:pt x="14677" y="273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3" name="Google Shape;1543;p62"/>
              <p:cNvSpPr/>
              <p:nvPr/>
            </p:nvSpPr>
            <p:spPr>
              <a:xfrm>
                <a:off x="1972425" y="4172600"/>
                <a:ext cx="644650" cy="1031600"/>
              </a:xfrm>
              <a:custGeom>
                <a:avLst/>
                <a:gdLst/>
                <a:ahLst/>
                <a:cxnLst/>
                <a:rect l="l" t="t" r="r" b="b"/>
                <a:pathLst>
                  <a:path w="25786" h="41264" extrusionOk="0">
                    <a:moveTo>
                      <a:pt x="15978" y="67"/>
                    </a:moveTo>
                    <a:cubicBezTo>
                      <a:pt x="16779" y="0"/>
                      <a:pt x="17613" y="401"/>
                      <a:pt x="17713" y="1635"/>
                    </a:cubicBezTo>
                    <a:cubicBezTo>
                      <a:pt x="18046" y="3269"/>
                      <a:pt x="18246" y="4971"/>
                      <a:pt x="18246" y="6672"/>
                    </a:cubicBezTo>
                    <a:cubicBezTo>
                      <a:pt x="25785" y="10708"/>
                      <a:pt x="21949" y="41263"/>
                      <a:pt x="967" y="39929"/>
                    </a:cubicBezTo>
                    <a:cubicBezTo>
                      <a:pt x="567" y="39595"/>
                      <a:pt x="234" y="39162"/>
                      <a:pt x="0" y="38695"/>
                    </a:cubicBezTo>
                    <a:cubicBezTo>
                      <a:pt x="300" y="38595"/>
                      <a:pt x="567" y="38495"/>
                      <a:pt x="867" y="38394"/>
                    </a:cubicBezTo>
                    <a:cubicBezTo>
                      <a:pt x="22383" y="30822"/>
                      <a:pt x="17279" y="8707"/>
                      <a:pt x="15978" y="6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4" name="Google Shape;1544;p62"/>
              <p:cNvSpPr/>
              <p:nvPr/>
            </p:nvSpPr>
            <p:spPr>
              <a:xfrm>
                <a:off x="1945725" y="5094925"/>
                <a:ext cx="70075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3103" extrusionOk="0">
                    <a:moveTo>
                      <a:pt x="835" y="334"/>
                    </a:moveTo>
                    <a:cubicBezTo>
                      <a:pt x="1502" y="0"/>
                      <a:pt x="2803" y="3003"/>
                      <a:pt x="2035" y="3036"/>
                    </a:cubicBezTo>
                    <a:cubicBezTo>
                      <a:pt x="801" y="3103"/>
                      <a:pt x="1" y="768"/>
                      <a:pt x="835" y="33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5" name="Google Shape;1545;p62"/>
              <p:cNvSpPr/>
              <p:nvPr/>
            </p:nvSpPr>
            <p:spPr>
              <a:xfrm>
                <a:off x="2456100" y="4610400"/>
                <a:ext cx="62550" cy="208525"/>
              </a:xfrm>
              <a:custGeom>
                <a:avLst/>
                <a:gdLst/>
                <a:ahLst/>
                <a:cxnLst/>
                <a:rect l="l" t="t" r="r" b="b"/>
                <a:pathLst>
                  <a:path w="2502" h="8341" extrusionOk="0">
                    <a:moveTo>
                      <a:pt x="1234" y="7773"/>
                    </a:moveTo>
                    <a:cubicBezTo>
                      <a:pt x="867" y="8340"/>
                      <a:pt x="0" y="7773"/>
                      <a:pt x="367" y="7206"/>
                    </a:cubicBezTo>
                    <a:cubicBezTo>
                      <a:pt x="1001" y="6272"/>
                      <a:pt x="1368" y="5205"/>
                      <a:pt x="1435" y="4070"/>
                    </a:cubicBezTo>
                    <a:cubicBezTo>
                      <a:pt x="1468" y="3036"/>
                      <a:pt x="1168" y="2002"/>
                      <a:pt x="601" y="1102"/>
                    </a:cubicBezTo>
                    <a:cubicBezTo>
                      <a:pt x="234" y="535"/>
                      <a:pt x="1101" y="1"/>
                      <a:pt x="1468" y="568"/>
                    </a:cubicBezTo>
                    <a:cubicBezTo>
                      <a:pt x="2135" y="1602"/>
                      <a:pt x="2502" y="2870"/>
                      <a:pt x="2469" y="4104"/>
                    </a:cubicBezTo>
                    <a:cubicBezTo>
                      <a:pt x="2402" y="5405"/>
                      <a:pt x="1968" y="6672"/>
                      <a:pt x="1234" y="7773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6" name="Google Shape;1546;p62"/>
              <p:cNvSpPr/>
              <p:nvPr/>
            </p:nvSpPr>
            <p:spPr>
              <a:xfrm>
                <a:off x="2315150" y="4596225"/>
                <a:ext cx="186000" cy="158475"/>
              </a:xfrm>
              <a:custGeom>
                <a:avLst/>
                <a:gdLst/>
                <a:ahLst/>
                <a:cxnLst/>
                <a:rect l="l" t="t" r="r" b="b"/>
                <a:pathLst>
                  <a:path w="7440" h="6339" extrusionOk="0">
                    <a:moveTo>
                      <a:pt x="1" y="2936"/>
                    </a:moveTo>
                    <a:cubicBezTo>
                      <a:pt x="1469" y="6339"/>
                      <a:pt x="6939" y="6038"/>
                      <a:pt x="7206" y="3770"/>
                    </a:cubicBezTo>
                    <a:cubicBezTo>
                      <a:pt x="7439" y="1535"/>
                      <a:pt x="2202" y="1"/>
                      <a:pt x="1" y="293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62"/>
              <p:cNvSpPr/>
              <p:nvPr/>
            </p:nvSpPr>
            <p:spPr>
              <a:xfrm>
                <a:off x="2315150" y="4664625"/>
                <a:ext cx="180150" cy="90075"/>
              </a:xfrm>
              <a:custGeom>
                <a:avLst/>
                <a:gdLst/>
                <a:ahLst/>
                <a:cxnLst/>
                <a:rect l="l" t="t" r="r" b="b"/>
                <a:pathLst>
                  <a:path w="7206" h="3603" extrusionOk="0">
                    <a:moveTo>
                      <a:pt x="1" y="200"/>
                    </a:moveTo>
                    <a:cubicBezTo>
                      <a:pt x="1469" y="3603"/>
                      <a:pt x="6939" y="3302"/>
                      <a:pt x="7206" y="1034"/>
                    </a:cubicBezTo>
                    <a:cubicBezTo>
                      <a:pt x="5205" y="234"/>
                      <a:pt x="2736" y="0"/>
                      <a:pt x="1" y="20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62"/>
              <p:cNvSpPr/>
              <p:nvPr/>
            </p:nvSpPr>
            <p:spPr>
              <a:xfrm>
                <a:off x="2105850" y="4701300"/>
                <a:ext cx="762225" cy="537925"/>
              </a:xfrm>
              <a:custGeom>
                <a:avLst/>
                <a:gdLst/>
                <a:ahLst/>
                <a:cxnLst/>
                <a:rect l="l" t="t" r="r" b="b"/>
                <a:pathLst>
                  <a:path w="30489" h="21517" extrusionOk="0">
                    <a:moveTo>
                      <a:pt x="15244" y="20682"/>
                    </a:moveTo>
                    <a:cubicBezTo>
                      <a:pt x="15845" y="20682"/>
                      <a:pt x="16879" y="20916"/>
                      <a:pt x="17913" y="21016"/>
                    </a:cubicBezTo>
                    <a:cubicBezTo>
                      <a:pt x="23917" y="21516"/>
                      <a:pt x="30489" y="6172"/>
                      <a:pt x="24785" y="2669"/>
                    </a:cubicBezTo>
                    <a:cubicBezTo>
                      <a:pt x="20481" y="1"/>
                      <a:pt x="16078" y="2803"/>
                      <a:pt x="15244" y="2803"/>
                    </a:cubicBezTo>
                    <a:cubicBezTo>
                      <a:pt x="14377" y="2803"/>
                      <a:pt x="10007" y="1"/>
                      <a:pt x="5671" y="2669"/>
                    </a:cubicBezTo>
                    <a:cubicBezTo>
                      <a:pt x="0" y="6172"/>
                      <a:pt x="6505" y="21416"/>
                      <a:pt x="12442" y="21049"/>
                    </a:cubicBezTo>
                    <a:cubicBezTo>
                      <a:pt x="13543" y="20949"/>
                      <a:pt x="14611" y="20682"/>
                      <a:pt x="15244" y="206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62"/>
              <p:cNvSpPr/>
              <p:nvPr/>
            </p:nvSpPr>
            <p:spPr>
              <a:xfrm>
                <a:off x="2150050" y="4701300"/>
                <a:ext cx="648800" cy="490375"/>
              </a:xfrm>
              <a:custGeom>
                <a:avLst/>
                <a:gdLst/>
                <a:ahLst/>
                <a:cxnLst/>
                <a:rect l="l" t="t" r="r" b="b"/>
                <a:pathLst>
                  <a:path w="25952" h="19615" extrusionOk="0">
                    <a:moveTo>
                      <a:pt x="23217" y="2769"/>
                    </a:moveTo>
                    <a:lnTo>
                      <a:pt x="23017" y="2636"/>
                    </a:lnTo>
                    <a:cubicBezTo>
                      <a:pt x="18713" y="1"/>
                      <a:pt x="14310" y="2769"/>
                      <a:pt x="13476" y="2769"/>
                    </a:cubicBezTo>
                    <a:cubicBezTo>
                      <a:pt x="12609" y="2769"/>
                      <a:pt x="8239" y="1"/>
                      <a:pt x="3903" y="2636"/>
                    </a:cubicBezTo>
                    <a:cubicBezTo>
                      <a:pt x="0" y="5071"/>
                      <a:pt x="1868" y="12977"/>
                      <a:pt x="5304" y="17580"/>
                    </a:cubicBezTo>
                    <a:cubicBezTo>
                      <a:pt x="6605" y="18848"/>
                      <a:pt x="8006" y="19615"/>
                      <a:pt x="9373" y="19515"/>
                    </a:cubicBezTo>
                    <a:cubicBezTo>
                      <a:pt x="10474" y="19448"/>
                      <a:pt x="11542" y="18981"/>
                      <a:pt x="12175" y="18981"/>
                    </a:cubicBezTo>
                    <a:cubicBezTo>
                      <a:pt x="12809" y="18981"/>
                      <a:pt x="13910" y="18881"/>
                      <a:pt x="14977" y="18981"/>
                    </a:cubicBezTo>
                    <a:cubicBezTo>
                      <a:pt x="20281" y="19415"/>
                      <a:pt x="25952" y="7973"/>
                      <a:pt x="23217" y="27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62"/>
              <p:cNvSpPr/>
              <p:nvPr/>
            </p:nvSpPr>
            <p:spPr>
              <a:xfrm>
                <a:off x="2216750" y="4759675"/>
                <a:ext cx="167650" cy="171000"/>
              </a:xfrm>
              <a:custGeom>
                <a:avLst/>
                <a:gdLst/>
                <a:ahLst/>
                <a:cxnLst/>
                <a:rect l="l" t="t" r="r" b="b"/>
                <a:pathLst>
                  <a:path w="6706" h="6840" extrusionOk="0">
                    <a:moveTo>
                      <a:pt x="2336" y="5471"/>
                    </a:moveTo>
                    <a:cubicBezTo>
                      <a:pt x="2069" y="6839"/>
                      <a:pt x="1" y="6439"/>
                      <a:pt x="301" y="5038"/>
                    </a:cubicBezTo>
                    <a:cubicBezTo>
                      <a:pt x="768" y="2703"/>
                      <a:pt x="2536" y="868"/>
                      <a:pt x="4871" y="334"/>
                    </a:cubicBezTo>
                    <a:cubicBezTo>
                      <a:pt x="6238" y="1"/>
                      <a:pt x="6705" y="2069"/>
                      <a:pt x="5338" y="2369"/>
                    </a:cubicBezTo>
                    <a:cubicBezTo>
                      <a:pt x="3837" y="2736"/>
                      <a:pt x="2669" y="3937"/>
                      <a:pt x="2336" y="547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1205345" y="2728679"/>
            <a:ext cx="210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rgbClr val="00B050"/>
                </a:solidFill>
              </a:rPr>
              <a:t>ПРЕПОРУЧУЈЕ СЕ ...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5018">
        <p:split orient="vert"/>
      </p:transition>
    </mc:Choice>
    <mc:Fallback xmlns="">
      <p:transition spd="slow" advTm="2501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Google Shape;1153;p55"/>
          <p:cNvSpPr txBox="1">
            <a:spLocks noGrp="1"/>
          </p:cNvSpPr>
          <p:nvPr>
            <p:ph type="title"/>
          </p:nvPr>
        </p:nvSpPr>
        <p:spPr>
          <a:xfrm>
            <a:off x="865625" y="1425300"/>
            <a:ext cx="3135000" cy="229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lt1"/>
                </a:solidFill>
              </a:rPr>
              <a:t>Слика говори више од речи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54" name="Google Shape;1154;p55"/>
          <p:cNvSpPr/>
          <p:nvPr/>
        </p:nvSpPr>
        <p:spPr>
          <a:xfrm>
            <a:off x="8550824" y="41790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rgbClr val="FDFE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5" name="Google Shape;1155;p55"/>
          <p:cNvGrpSpPr/>
          <p:nvPr/>
        </p:nvGrpSpPr>
        <p:grpSpPr>
          <a:xfrm rot="4467977">
            <a:off x="7656183" y="1179539"/>
            <a:ext cx="632709" cy="411772"/>
            <a:chOff x="-6156016" y="2887633"/>
            <a:chExt cx="683789" cy="445016"/>
          </a:xfrm>
        </p:grpSpPr>
        <p:sp>
          <p:nvSpPr>
            <p:cNvPr id="1156" name="Google Shape;1156;p55"/>
            <p:cNvSpPr/>
            <p:nvPr/>
          </p:nvSpPr>
          <p:spPr>
            <a:xfrm>
              <a:off x="-6156016" y="2887633"/>
              <a:ext cx="683789" cy="445016"/>
            </a:xfrm>
            <a:custGeom>
              <a:avLst/>
              <a:gdLst/>
              <a:ahLst/>
              <a:cxnLst/>
              <a:rect l="l" t="t" r="r" b="b"/>
              <a:pathLst>
                <a:path w="19548" h="12722" extrusionOk="0">
                  <a:moveTo>
                    <a:pt x="15192" y="1"/>
                  </a:moveTo>
                  <a:cubicBezTo>
                    <a:pt x="14649" y="1"/>
                    <a:pt x="14098" y="117"/>
                    <a:pt x="13577" y="364"/>
                  </a:cubicBezTo>
                  <a:lnTo>
                    <a:pt x="2736" y="5435"/>
                  </a:lnTo>
                  <a:cubicBezTo>
                    <a:pt x="834" y="6335"/>
                    <a:pt x="0" y="8604"/>
                    <a:pt x="901" y="10505"/>
                  </a:cubicBezTo>
                  <a:cubicBezTo>
                    <a:pt x="1557" y="11914"/>
                    <a:pt x="2938" y="12721"/>
                    <a:pt x="4374" y="12721"/>
                  </a:cubicBezTo>
                  <a:cubicBezTo>
                    <a:pt x="4910" y="12721"/>
                    <a:pt x="5454" y="12609"/>
                    <a:pt x="5971" y="12373"/>
                  </a:cubicBezTo>
                  <a:lnTo>
                    <a:pt x="16812" y="7269"/>
                  </a:lnTo>
                  <a:cubicBezTo>
                    <a:pt x="18714" y="6402"/>
                    <a:pt x="19548" y="4100"/>
                    <a:pt x="18647" y="2199"/>
                  </a:cubicBezTo>
                  <a:cubicBezTo>
                    <a:pt x="18017" y="819"/>
                    <a:pt x="16632" y="1"/>
                    <a:pt x="15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55"/>
            <p:cNvSpPr/>
            <p:nvPr/>
          </p:nvSpPr>
          <p:spPr>
            <a:xfrm>
              <a:off x="-6156016" y="2989040"/>
              <a:ext cx="397932" cy="343154"/>
            </a:xfrm>
            <a:custGeom>
              <a:avLst/>
              <a:gdLst/>
              <a:ahLst/>
              <a:cxnLst/>
              <a:rect l="l" t="t" r="r" b="b"/>
              <a:pathLst>
                <a:path w="11376" h="9810" extrusionOk="0">
                  <a:moveTo>
                    <a:pt x="8139" y="0"/>
                  </a:moveTo>
                  <a:lnTo>
                    <a:pt x="2736" y="2536"/>
                  </a:lnTo>
                  <a:cubicBezTo>
                    <a:pt x="834" y="3436"/>
                    <a:pt x="0" y="5705"/>
                    <a:pt x="901" y="7606"/>
                  </a:cubicBezTo>
                  <a:cubicBezTo>
                    <a:pt x="1552" y="9004"/>
                    <a:pt x="2916" y="9809"/>
                    <a:pt x="4340" y="9809"/>
                  </a:cubicBezTo>
                  <a:cubicBezTo>
                    <a:pt x="4887" y="9809"/>
                    <a:pt x="5443" y="9691"/>
                    <a:pt x="5971" y="9441"/>
                  </a:cubicBezTo>
                  <a:lnTo>
                    <a:pt x="11375" y="6905"/>
                  </a:lnTo>
                  <a:lnTo>
                    <a:pt x="81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55"/>
            <p:cNvSpPr/>
            <p:nvPr/>
          </p:nvSpPr>
          <p:spPr>
            <a:xfrm>
              <a:off x="-6060345" y="2943356"/>
              <a:ext cx="444596" cy="229084"/>
            </a:xfrm>
            <a:custGeom>
              <a:avLst/>
              <a:gdLst/>
              <a:ahLst/>
              <a:cxnLst/>
              <a:rect l="l" t="t" r="r" b="b"/>
              <a:pathLst>
                <a:path w="12710" h="6549" extrusionOk="0">
                  <a:moveTo>
                    <a:pt x="12036" y="0"/>
                  </a:moveTo>
                  <a:cubicBezTo>
                    <a:pt x="11940" y="0"/>
                    <a:pt x="11840" y="24"/>
                    <a:pt x="11742" y="72"/>
                  </a:cubicBezTo>
                  <a:lnTo>
                    <a:pt x="434" y="5343"/>
                  </a:lnTo>
                  <a:cubicBezTo>
                    <a:pt x="134" y="5509"/>
                    <a:pt x="1" y="5876"/>
                    <a:pt x="134" y="6177"/>
                  </a:cubicBezTo>
                  <a:cubicBezTo>
                    <a:pt x="228" y="6413"/>
                    <a:pt x="457" y="6549"/>
                    <a:pt x="688" y="6549"/>
                  </a:cubicBezTo>
                  <a:cubicBezTo>
                    <a:pt x="784" y="6549"/>
                    <a:pt x="880" y="6526"/>
                    <a:pt x="968" y="6477"/>
                  </a:cubicBezTo>
                  <a:lnTo>
                    <a:pt x="12276" y="1206"/>
                  </a:lnTo>
                  <a:cubicBezTo>
                    <a:pt x="12576" y="1040"/>
                    <a:pt x="12710" y="673"/>
                    <a:pt x="12576" y="372"/>
                  </a:cubicBezTo>
                  <a:cubicBezTo>
                    <a:pt x="12482" y="136"/>
                    <a:pt x="12270" y="0"/>
                    <a:pt x="12036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9" name="Google Shape;1159;p55"/>
          <p:cNvGrpSpPr/>
          <p:nvPr/>
        </p:nvGrpSpPr>
        <p:grpSpPr>
          <a:xfrm>
            <a:off x="454525" y="4306921"/>
            <a:ext cx="643558" cy="377051"/>
            <a:chOff x="-1131628" y="1250953"/>
            <a:chExt cx="695437" cy="407447"/>
          </a:xfrm>
        </p:grpSpPr>
        <p:sp>
          <p:nvSpPr>
            <p:cNvPr id="1160" name="Google Shape;1160;p5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5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5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3" name="Google Shape;1163;p55"/>
          <p:cNvGrpSpPr/>
          <p:nvPr/>
        </p:nvGrpSpPr>
        <p:grpSpPr>
          <a:xfrm rot="-8372183">
            <a:off x="936183" y="527821"/>
            <a:ext cx="643502" cy="377019"/>
            <a:chOff x="-1131628" y="1250953"/>
            <a:chExt cx="695437" cy="407447"/>
          </a:xfrm>
        </p:grpSpPr>
        <p:sp>
          <p:nvSpPr>
            <p:cNvPr id="1164" name="Google Shape;1164;p5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5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5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7" name="Google Shape;1167;p55"/>
          <p:cNvSpPr/>
          <p:nvPr/>
        </p:nvSpPr>
        <p:spPr>
          <a:xfrm>
            <a:off x="3710225" y="4453789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 advTm="7803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Google Shape;1487;p61"/>
          <p:cNvSpPr txBox="1">
            <a:spLocks noGrp="1"/>
          </p:cNvSpPr>
          <p:nvPr>
            <p:ph type="body" idx="1"/>
          </p:nvPr>
        </p:nvSpPr>
        <p:spPr>
          <a:xfrm>
            <a:off x="-1" y="1471775"/>
            <a:ext cx="4813069" cy="28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sr-Cyrl-CS" altLang="en-US" dirty="0">
                <a:solidFill>
                  <a:schemeClr val="accent3">
                    <a:lumMod val="75000"/>
                  </a:schemeClr>
                </a:solidFill>
              </a:rPr>
              <a:t>Редовна физичка активност је важна за одржавање оптималне телесне тежине, доприноси регулисању крвног притиска, повећава осетљивост на инсулин, побољшава физички изглед и психичко благостање.  </a:t>
            </a:r>
          </a:p>
          <a:p>
            <a:endParaRPr lang="en-US" altLang="en-US" sz="800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Препоручује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се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најмање 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30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минута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умерене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 до интензивне 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физичке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dirty="0" err="1">
                <a:solidFill>
                  <a:schemeClr val="accent3">
                    <a:lumMod val="75000"/>
                  </a:schemeClr>
                </a:solidFill>
              </a:rPr>
              <a:t>активности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r-Cyrl-RS" altLang="en-US" dirty="0">
                <a:solidFill>
                  <a:schemeClr val="accent3">
                    <a:lumMod val="75000"/>
                  </a:schemeClr>
                </a:solidFill>
              </a:rPr>
              <a:t>у већини дана у недељи.</a:t>
            </a:r>
            <a:r>
              <a:rPr lang="en-US" altLang="en-US" dirty="0">
                <a:solidFill>
                  <a:schemeClr val="accent3">
                    <a:lumMod val="75000"/>
                  </a:schemeClr>
                </a:solidFill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8" name="Google Shape;1488;p61"/>
          <p:cNvSpPr txBox="1">
            <a:spLocks noGrp="1"/>
          </p:cNvSpPr>
          <p:nvPr>
            <p:ph type="title"/>
          </p:nvPr>
        </p:nvSpPr>
        <p:spPr>
          <a:xfrm>
            <a:off x="457200" y="532015"/>
            <a:ext cx="5137265" cy="6567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sr-Cyrl-CS" altLang="en-US" sz="1800" b="1" dirty="0">
                <a:solidFill>
                  <a:srgbClr val="FFC000"/>
                </a:solidFill>
              </a:rPr>
              <a:t>Физичка активност је један од главних стубова  превенциј</a:t>
            </a:r>
            <a:r>
              <a:rPr lang="sr-Latn-RS" altLang="en-US" sz="1800" b="1" dirty="0">
                <a:solidFill>
                  <a:srgbClr val="FFC000"/>
                </a:solidFill>
              </a:rPr>
              <a:t>e</a:t>
            </a:r>
            <a:r>
              <a:rPr lang="sr-Cyrl-CS" altLang="en-US" sz="1800" b="1" dirty="0">
                <a:solidFill>
                  <a:srgbClr val="FFC000"/>
                </a:solidFill>
              </a:rPr>
              <a:t> дијабетеса! </a:t>
            </a:r>
            <a:r>
              <a:rPr lang="sr-Cyrl-CS" altLang="en-US" sz="4000" b="1" dirty="0">
                <a:solidFill>
                  <a:srgbClr val="0070C0"/>
                </a:solidFill>
              </a:rPr>
              <a:t/>
            </a:r>
            <a:br>
              <a:rPr lang="sr-Cyrl-CS" altLang="en-US" sz="4000" b="1" dirty="0">
                <a:solidFill>
                  <a:srgbClr val="0070C0"/>
                </a:solidFill>
              </a:rPr>
            </a:br>
            <a:endParaRPr dirty="0"/>
          </a:p>
        </p:txBody>
      </p:sp>
      <p:pic>
        <p:nvPicPr>
          <p:cNvPr id="1489" name="Google Shape;1489;p61"/>
          <p:cNvPicPr preferRelativeResize="0"/>
          <p:nvPr/>
        </p:nvPicPr>
        <p:blipFill rotWithShape="1">
          <a:blip r:embed="rId3">
            <a:alphaModFix/>
          </a:blip>
          <a:srcRect l="13347" r="36737"/>
          <a:stretch/>
        </p:blipFill>
        <p:spPr>
          <a:xfrm flipH="1">
            <a:off x="5295903" y="0"/>
            <a:ext cx="38480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0" name="Google Shape;1490;p61"/>
          <p:cNvSpPr/>
          <p:nvPr/>
        </p:nvSpPr>
        <p:spPr>
          <a:xfrm>
            <a:off x="6108146" y="1779600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61"/>
          <p:cNvSpPr/>
          <p:nvPr/>
        </p:nvSpPr>
        <p:spPr>
          <a:xfrm>
            <a:off x="8610526" y="656884"/>
            <a:ext cx="230146" cy="230146"/>
          </a:xfrm>
          <a:custGeom>
            <a:avLst/>
            <a:gdLst/>
            <a:ahLst/>
            <a:cxnLst/>
            <a:rect l="l" t="t" r="r" b="b"/>
            <a:pathLst>
              <a:path w="7239" h="7239" extrusionOk="0">
                <a:moveTo>
                  <a:pt x="2835" y="0"/>
                </a:moveTo>
                <a:cubicBezTo>
                  <a:pt x="2535" y="0"/>
                  <a:pt x="2402" y="134"/>
                  <a:pt x="2402" y="434"/>
                </a:cubicBezTo>
                <a:lnTo>
                  <a:pt x="2402" y="2469"/>
                </a:lnTo>
                <a:lnTo>
                  <a:pt x="434" y="2469"/>
                </a:lnTo>
                <a:cubicBezTo>
                  <a:pt x="133" y="2469"/>
                  <a:pt x="0" y="2602"/>
                  <a:pt x="0" y="2902"/>
                </a:cubicBezTo>
                <a:lnTo>
                  <a:pt x="0" y="4303"/>
                </a:lnTo>
                <a:cubicBezTo>
                  <a:pt x="0" y="4604"/>
                  <a:pt x="133" y="4737"/>
                  <a:pt x="434" y="4737"/>
                </a:cubicBezTo>
                <a:lnTo>
                  <a:pt x="2402" y="4737"/>
                </a:lnTo>
                <a:lnTo>
                  <a:pt x="2402" y="6772"/>
                </a:lnTo>
                <a:cubicBezTo>
                  <a:pt x="2402" y="7105"/>
                  <a:pt x="2535" y="7239"/>
                  <a:pt x="2835" y="7239"/>
                </a:cubicBezTo>
                <a:lnTo>
                  <a:pt x="4370" y="7239"/>
                </a:lnTo>
                <a:cubicBezTo>
                  <a:pt x="4670" y="7239"/>
                  <a:pt x="4803" y="7105"/>
                  <a:pt x="4803" y="6772"/>
                </a:cubicBezTo>
                <a:lnTo>
                  <a:pt x="4803" y="4737"/>
                </a:lnTo>
                <a:lnTo>
                  <a:pt x="6805" y="4737"/>
                </a:lnTo>
                <a:cubicBezTo>
                  <a:pt x="7105" y="4737"/>
                  <a:pt x="7239" y="4604"/>
                  <a:pt x="7239" y="4303"/>
                </a:cubicBezTo>
                <a:lnTo>
                  <a:pt x="7239" y="2902"/>
                </a:lnTo>
                <a:cubicBezTo>
                  <a:pt x="7239" y="2602"/>
                  <a:pt x="7105" y="2469"/>
                  <a:pt x="6805" y="2469"/>
                </a:cubicBezTo>
                <a:lnTo>
                  <a:pt x="4803" y="2469"/>
                </a:lnTo>
                <a:lnTo>
                  <a:pt x="4803" y="434"/>
                </a:lnTo>
                <a:cubicBezTo>
                  <a:pt x="4803" y="134"/>
                  <a:pt x="4670" y="0"/>
                  <a:pt x="43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61"/>
          <p:cNvSpPr/>
          <p:nvPr/>
        </p:nvSpPr>
        <p:spPr>
          <a:xfrm>
            <a:off x="8560349" y="4675153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 advTm="25427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" name="Google Shape;2478;p89"/>
          <p:cNvPicPr preferRelativeResize="0"/>
          <p:nvPr/>
        </p:nvPicPr>
        <p:blipFill rotWithShape="1">
          <a:blip r:embed="rId3">
            <a:alphaModFix/>
          </a:blip>
          <a:srcRect l="16911" t="4470" r="9014"/>
          <a:stretch/>
        </p:blipFill>
        <p:spPr>
          <a:xfrm>
            <a:off x="864523" y="748146"/>
            <a:ext cx="2119746" cy="3725356"/>
          </a:xfrm>
          <a:prstGeom prst="rect">
            <a:avLst/>
          </a:prstGeom>
          <a:noFill/>
          <a:ln>
            <a:noFill/>
          </a:ln>
        </p:spPr>
      </p:pic>
      <p:sp>
        <p:nvSpPr>
          <p:cNvPr id="2479" name="Google Shape;2479;p89"/>
          <p:cNvSpPr txBox="1">
            <a:spLocks noGrp="1"/>
          </p:cNvSpPr>
          <p:nvPr>
            <p:ph type="title"/>
          </p:nvPr>
        </p:nvSpPr>
        <p:spPr>
          <a:xfrm>
            <a:off x="3857105" y="0"/>
            <a:ext cx="3923607" cy="18953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400" dirty="0" smtClean="0">
                <a:solidFill>
                  <a:schemeClr val="dk2"/>
                </a:solidFill>
              </a:rPr>
              <a:t>Правилна/здрава</a:t>
            </a:r>
            <a:br>
              <a:rPr lang="sr-Cyrl-RS" sz="2400" dirty="0" smtClean="0">
                <a:solidFill>
                  <a:schemeClr val="dk2"/>
                </a:solidFill>
              </a:rPr>
            </a:br>
            <a:r>
              <a:rPr lang="sr-Cyrl-RS" sz="2400" dirty="0" smtClean="0">
                <a:solidFill>
                  <a:schemeClr val="dk2"/>
                </a:solidFill>
              </a:rPr>
              <a:t>       исхрана</a:t>
            </a:r>
            <a:endParaRPr sz="2400" dirty="0">
              <a:solidFill>
                <a:schemeClr val="dk2"/>
              </a:solidFill>
            </a:endParaRPr>
          </a:p>
        </p:txBody>
      </p:sp>
      <p:grpSp>
        <p:nvGrpSpPr>
          <p:cNvPr id="2481" name="Google Shape;2481;p89"/>
          <p:cNvGrpSpPr/>
          <p:nvPr/>
        </p:nvGrpSpPr>
        <p:grpSpPr>
          <a:xfrm>
            <a:off x="798023" y="681643"/>
            <a:ext cx="2244436" cy="4062845"/>
            <a:chOff x="3336600" y="3468450"/>
            <a:chExt cx="336250" cy="668300"/>
          </a:xfrm>
        </p:grpSpPr>
        <p:sp>
          <p:nvSpPr>
            <p:cNvPr id="2482" name="Google Shape;2482;p89"/>
            <p:cNvSpPr/>
            <p:nvPr/>
          </p:nvSpPr>
          <p:spPr>
            <a:xfrm>
              <a:off x="3336600" y="3468450"/>
              <a:ext cx="336250" cy="668300"/>
            </a:xfrm>
            <a:custGeom>
              <a:avLst/>
              <a:gdLst/>
              <a:ahLst/>
              <a:cxnLst/>
              <a:rect l="l" t="t" r="r" b="b"/>
              <a:pathLst>
                <a:path w="13450" h="26732" extrusionOk="0">
                  <a:moveTo>
                    <a:pt x="12354" y="461"/>
                  </a:moveTo>
                  <a:cubicBezTo>
                    <a:pt x="12730" y="461"/>
                    <a:pt x="13031" y="762"/>
                    <a:pt x="13031" y="1139"/>
                  </a:cubicBezTo>
                  <a:lnTo>
                    <a:pt x="13031" y="24221"/>
                  </a:lnTo>
                  <a:cubicBezTo>
                    <a:pt x="13031" y="24598"/>
                    <a:pt x="12730" y="24899"/>
                    <a:pt x="12354" y="24899"/>
                  </a:cubicBezTo>
                  <a:lnTo>
                    <a:pt x="1097" y="24899"/>
                  </a:lnTo>
                  <a:cubicBezTo>
                    <a:pt x="720" y="24899"/>
                    <a:pt x="419" y="24598"/>
                    <a:pt x="419" y="24221"/>
                  </a:cubicBezTo>
                  <a:lnTo>
                    <a:pt x="419" y="1139"/>
                  </a:lnTo>
                  <a:cubicBezTo>
                    <a:pt x="419" y="762"/>
                    <a:pt x="720" y="461"/>
                    <a:pt x="1097" y="461"/>
                  </a:cubicBezTo>
                  <a:close/>
                  <a:moveTo>
                    <a:pt x="1022" y="0"/>
                  </a:moveTo>
                  <a:cubicBezTo>
                    <a:pt x="461" y="0"/>
                    <a:pt x="1" y="452"/>
                    <a:pt x="1" y="1021"/>
                  </a:cubicBezTo>
                  <a:lnTo>
                    <a:pt x="1" y="25711"/>
                  </a:lnTo>
                  <a:cubicBezTo>
                    <a:pt x="1" y="26280"/>
                    <a:pt x="461" y="26732"/>
                    <a:pt x="1022" y="26732"/>
                  </a:cubicBezTo>
                  <a:lnTo>
                    <a:pt x="12429" y="26732"/>
                  </a:lnTo>
                  <a:cubicBezTo>
                    <a:pt x="12998" y="26732"/>
                    <a:pt x="13450" y="26271"/>
                    <a:pt x="13450" y="25711"/>
                  </a:cubicBezTo>
                  <a:lnTo>
                    <a:pt x="13450" y="1021"/>
                  </a:lnTo>
                  <a:cubicBezTo>
                    <a:pt x="13450" y="452"/>
                    <a:pt x="12998" y="0"/>
                    <a:pt x="124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89"/>
            <p:cNvSpPr/>
            <p:nvPr/>
          </p:nvSpPr>
          <p:spPr>
            <a:xfrm>
              <a:off x="3490375" y="4105350"/>
              <a:ext cx="18250" cy="18225"/>
            </a:xfrm>
            <a:custGeom>
              <a:avLst/>
              <a:gdLst/>
              <a:ahLst/>
              <a:cxnLst/>
              <a:rect l="l" t="t" r="r" b="b"/>
              <a:pathLst>
                <a:path w="730" h="729" extrusionOk="0">
                  <a:moveTo>
                    <a:pt x="511" y="84"/>
                  </a:moveTo>
                  <a:cubicBezTo>
                    <a:pt x="587" y="84"/>
                    <a:pt x="645" y="143"/>
                    <a:pt x="645" y="218"/>
                  </a:cubicBezTo>
                  <a:lnTo>
                    <a:pt x="645" y="511"/>
                  </a:lnTo>
                  <a:cubicBezTo>
                    <a:pt x="645" y="586"/>
                    <a:pt x="587" y="653"/>
                    <a:pt x="511" y="653"/>
                  </a:cubicBezTo>
                  <a:lnTo>
                    <a:pt x="219" y="653"/>
                  </a:lnTo>
                  <a:cubicBezTo>
                    <a:pt x="143" y="653"/>
                    <a:pt x="76" y="586"/>
                    <a:pt x="76" y="511"/>
                  </a:cubicBezTo>
                  <a:lnTo>
                    <a:pt x="76" y="218"/>
                  </a:lnTo>
                  <a:cubicBezTo>
                    <a:pt x="76" y="143"/>
                    <a:pt x="143" y="84"/>
                    <a:pt x="219" y="84"/>
                  </a:cubicBezTo>
                  <a:close/>
                  <a:moveTo>
                    <a:pt x="219" y="0"/>
                  </a:moveTo>
                  <a:cubicBezTo>
                    <a:pt x="101" y="0"/>
                    <a:pt x="1" y="101"/>
                    <a:pt x="1" y="218"/>
                  </a:cubicBezTo>
                  <a:lnTo>
                    <a:pt x="1" y="511"/>
                  </a:lnTo>
                  <a:cubicBezTo>
                    <a:pt x="1" y="628"/>
                    <a:pt x="101" y="729"/>
                    <a:pt x="219" y="729"/>
                  </a:cubicBezTo>
                  <a:lnTo>
                    <a:pt x="511" y="729"/>
                  </a:lnTo>
                  <a:cubicBezTo>
                    <a:pt x="629" y="729"/>
                    <a:pt x="729" y="628"/>
                    <a:pt x="729" y="511"/>
                  </a:cubicBezTo>
                  <a:lnTo>
                    <a:pt x="729" y="218"/>
                  </a:lnTo>
                  <a:cubicBezTo>
                    <a:pt x="729" y="101"/>
                    <a:pt x="629" y="0"/>
                    <a:pt x="511" y="0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6" name="Picture 6" descr="STIKER tanjir pravilne ishra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892" y="1958771"/>
            <a:ext cx="3096721" cy="278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33908">
        <p14:reveal/>
      </p:transition>
    </mc:Choice>
    <mc:Fallback xmlns="">
      <p:transition spd="slow" advTm="3390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9" name="Google Shape;1919;p70"/>
          <p:cNvSpPr txBox="1">
            <a:spLocks noGrp="1"/>
          </p:cNvSpPr>
          <p:nvPr>
            <p:ph type="title"/>
          </p:nvPr>
        </p:nvSpPr>
        <p:spPr>
          <a:xfrm>
            <a:off x="713224" y="2266950"/>
            <a:ext cx="7531409" cy="24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5400" dirty="0" smtClean="0">
                <a:solidFill>
                  <a:schemeClr val="dk2"/>
                </a:solidFill>
              </a:rPr>
              <a:t>Проверите ваш ризик!</a:t>
            </a:r>
            <a:endParaRPr sz="5400" dirty="0">
              <a:solidFill>
                <a:schemeClr val="dk2"/>
              </a:solidFill>
            </a:endParaRPr>
          </a:p>
        </p:txBody>
      </p:sp>
      <p:sp>
        <p:nvSpPr>
          <p:cNvPr id="1920" name="Google Shape;1920;p70"/>
          <p:cNvSpPr/>
          <p:nvPr/>
        </p:nvSpPr>
        <p:spPr>
          <a:xfrm>
            <a:off x="1431371" y="436575"/>
            <a:ext cx="207053" cy="207082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21" name="Google Shape;1921;p70"/>
          <p:cNvGrpSpPr/>
          <p:nvPr/>
        </p:nvGrpSpPr>
        <p:grpSpPr>
          <a:xfrm>
            <a:off x="4866978" y="353046"/>
            <a:ext cx="3717044" cy="2599699"/>
            <a:chOff x="4866978" y="353046"/>
            <a:chExt cx="3717044" cy="2599699"/>
          </a:xfrm>
        </p:grpSpPr>
        <p:sp>
          <p:nvSpPr>
            <p:cNvPr id="1922" name="Google Shape;1922;p70"/>
            <p:cNvSpPr/>
            <p:nvPr/>
          </p:nvSpPr>
          <p:spPr>
            <a:xfrm>
              <a:off x="4866978" y="1794123"/>
              <a:ext cx="998264" cy="101028"/>
            </a:xfrm>
            <a:custGeom>
              <a:avLst/>
              <a:gdLst/>
              <a:ahLst/>
              <a:cxnLst/>
              <a:rect l="l" t="t" r="r" b="b"/>
              <a:pathLst>
                <a:path w="31323" h="3170" extrusionOk="0">
                  <a:moveTo>
                    <a:pt x="15678" y="0"/>
                  </a:moveTo>
                  <a:cubicBezTo>
                    <a:pt x="7006" y="0"/>
                    <a:pt x="1" y="701"/>
                    <a:pt x="1" y="1568"/>
                  </a:cubicBezTo>
                  <a:cubicBezTo>
                    <a:pt x="1" y="2435"/>
                    <a:pt x="7006" y="3169"/>
                    <a:pt x="15678" y="3169"/>
                  </a:cubicBezTo>
                  <a:cubicBezTo>
                    <a:pt x="24318" y="3169"/>
                    <a:pt x="31323" y="2435"/>
                    <a:pt x="31323" y="1568"/>
                  </a:cubicBezTo>
                  <a:cubicBezTo>
                    <a:pt x="31323" y="701"/>
                    <a:pt x="24318" y="0"/>
                    <a:pt x="15678" y="0"/>
                  </a:cubicBezTo>
                  <a:close/>
                </a:path>
              </a:pathLst>
            </a:custGeom>
            <a:solidFill>
              <a:schemeClr val="lt2">
                <a:alpha val="703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23" name="Google Shape;1923;p70"/>
            <p:cNvGrpSpPr/>
            <p:nvPr/>
          </p:nvGrpSpPr>
          <p:grpSpPr>
            <a:xfrm>
              <a:off x="5865248" y="353046"/>
              <a:ext cx="2718774" cy="2599699"/>
              <a:chOff x="1410350" y="2683200"/>
              <a:chExt cx="1295950" cy="1239250"/>
            </a:xfrm>
          </p:grpSpPr>
          <p:sp>
            <p:nvSpPr>
              <p:cNvPr id="1924" name="Google Shape;1924;p70"/>
              <p:cNvSpPr/>
              <p:nvPr/>
            </p:nvSpPr>
            <p:spPr>
              <a:xfrm>
                <a:off x="1432025" y="3286950"/>
                <a:ext cx="1004075" cy="147650"/>
              </a:xfrm>
              <a:custGeom>
                <a:avLst/>
                <a:gdLst/>
                <a:ahLst/>
                <a:cxnLst/>
                <a:rect l="l" t="t" r="r" b="b"/>
                <a:pathLst>
                  <a:path w="40163" h="5906" extrusionOk="0">
                    <a:moveTo>
                      <a:pt x="20082" y="1"/>
                    </a:moveTo>
                    <a:cubicBezTo>
                      <a:pt x="8974" y="1"/>
                      <a:pt x="1" y="1335"/>
                      <a:pt x="1" y="2936"/>
                    </a:cubicBezTo>
                    <a:cubicBezTo>
                      <a:pt x="1" y="4571"/>
                      <a:pt x="8974" y="5905"/>
                      <a:pt x="20082" y="5905"/>
                    </a:cubicBezTo>
                    <a:cubicBezTo>
                      <a:pt x="31156" y="5905"/>
                      <a:pt x="40163" y="4571"/>
                      <a:pt x="40163" y="2936"/>
                    </a:cubicBezTo>
                    <a:cubicBezTo>
                      <a:pt x="40163" y="1335"/>
                      <a:pt x="31156" y="1"/>
                      <a:pt x="20082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70"/>
              <p:cNvSpPr/>
              <p:nvPr/>
            </p:nvSpPr>
            <p:spPr>
              <a:xfrm>
                <a:off x="2167550" y="3729775"/>
                <a:ext cx="538750" cy="79250"/>
              </a:xfrm>
              <a:custGeom>
                <a:avLst/>
                <a:gdLst/>
                <a:ahLst/>
                <a:cxnLst/>
                <a:rect l="l" t="t" r="r" b="b"/>
                <a:pathLst>
                  <a:path w="21550" h="3170" extrusionOk="0">
                    <a:moveTo>
                      <a:pt x="10775" y="1"/>
                    </a:moveTo>
                    <a:cubicBezTo>
                      <a:pt x="4837" y="1"/>
                      <a:pt x="1" y="701"/>
                      <a:pt x="1" y="1568"/>
                    </a:cubicBezTo>
                    <a:cubicBezTo>
                      <a:pt x="1" y="2436"/>
                      <a:pt x="4837" y="3170"/>
                      <a:pt x="10775" y="3170"/>
                    </a:cubicBezTo>
                    <a:cubicBezTo>
                      <a:pt x="16746" y="3170"/>
                      <a:pt x="21549" y="2436"/>
                      <a:pt x="21549" y="1568"/>
                    </a:cubicBezTo>
                    <a:cubicBezTo>
                      <a:pt x="21549" y="701"/>
                      <a:pt x="16746" y="1"/>
                      <a:pt x="10775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70"/>
              <p:cNvSpPr/>
              <p:nvPr/>
            </p:nvSpPr>
            <p:spPr>
              <a:xfrm>
                <a:off x="1537100" y="3843200"/>
                <a:ext cx="783075" cy="79250"/>
              </a:xfrm>
              <a:custGeom>
                <a:avLst/>
                <a:gdLst/>
                <a:ahLst/>
                <a:cxnLst/>
                <a:rect l="l" t="t" r="r" b="b"/>
                <a:pathLst>
                  <a:path w="31323" h="3170" extrusionOk="0">
                    <a:moveTo>
                      <a:pt x="15678" y="0"/>
                    </a:moveTo>
                    <a:cubicBezTo>
                      <a:pt x="7006" y="0"/>
                      <a:pt x="1" y="701"/>
                      <a:pt x="1" y="1568"/>
                    </a:cubicBezTo>
                    <a:cubicBezTo>
                      <a:pt x="1" y="2435"/>
                      <a:pt x="7006" y="3169"/>
                      <a:pt x="15678" y="3169"/>
                    </a:cubicBezTo>
                    <a:cubicBezTo>
                      <a:pt x="24318" y="3169"/>
                      <a:pt x="31323" y="2435"/>
                      <a:pt x="31323" y="1568"/>
                    </a:cubicBezTo>
                    <a:cubicBezTo>
                      <a:pt x="31323" y="701"/>
                      <a:pt x="24318" y="0"/>
                      <a:pt x="15678" y="0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70"/>
              <p:cNvSpPr/>
              <p:nvPr/>
            </p:nvSpPr>
            <p:spPr>
              <a:xfrm>
                <a:off x="1507925" y="3772300"/>
                <a:ext cx="8925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735" extrusionOk="0">
                    <a:moveTo>
                      <a:pt x="1801" y="1"/>
                    </a:moveTo>
                    <a:cubicBezTo>
                      <a:pt x="801" y="1"/>
                      <a:pt x="0" y="168"/>
                      <a:pt x="0" y="368"/>
                    </a:cubicBezTo>
                    <a:cubicBezTo>
                      <a:pt x="0" y="568"/>
                      <a:pt x="801" y="735"/>
                      <a:pt x="1801" y="735"/>
                    </a:cubicBezTo>
                    <a:cubicBezTo>
                      <a:pt x="2769" y="735"/>
                      <a:pt x="3569" y="568"/>
                      <a:pt x="3569" y="368"/>
                    </a:cubicBezTo>
                    <a:cubicBezTo>
                      <a:pt x="3569" y="168"/>
                      <a:pt x="2769" y="1"/>
                      <a:pt x="1801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70"/>
              <p:cNvSpPr/>
              <p:nvPr/>
            </p:nvSpPr>
            <p:spPr>
              <a:xfrm>
                <a:off x="1412850" y="3655550"/>
                <a:ext cx="72575" cy="19225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769" extrusionOk="0">
                    <a:moveTo>
                      <a:pt x="1468" y="1"/>
                    </a:moveTo>
                    <a:cubicBezTo>
                      <a:pt x="668" y="1"/>
                      <a:pt x="0" y="168"/>
                      <a:pt x="0" y="401"/>
                    </a:cubicBezTo>
                    <a:cubicBezTo>
                      <a:pt x="0" y="601"/>
                      <a:pt x="668" y="768"/>
                      <a:pt x="1468" y="768"/>
                    </a:cubicBezTo>
                    <a:cubicBezTo>
                      <a:pt x="2235" y="768"/>
                      <a:pt x="2902" y="601"/>
                      <a:pt x="2902" y="401"/>
                    </a:cubicBezTo>
                    <a:cubicBezTo>
                      <a:pt x="2902" y="168"/>
                      <a:pt x="2235" y="1"/>
                      <a:pt x="1468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70"/>
              <p:cNvSpPr/>
              <p:nvPr/>
            </p:nvSpPr>
            <p:spPr>
              <a:xfrm>
                <a:off x="1871500" y="3749800"/>
                <a:ext cx="72575" cy="19200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768" extrusionOk="0">
                    <a:moveTo>
                      <a:pt x="1435" y="0"/>
                    </a:moveTo>
                    <a:cubicBezTo>
                      <a:pt x="668" y="0"/>
                      <a:pt x="1" y="167"/>
                      <a:pt x="1" y="367"/>
                    </a:cubicBezTo>
                    <a:cubicBezTo>
                      <a:pt x="1" y="601"/>
                      <a:pt x="668" y="767"/>
                      <a:pt x="1435" y="767"/>
                    </a:cubicBezTo>
                    <a:cubicBezTo>
                      <a:pt x="2236" y="767"/>
                      <a:pt x="2903" y="601"/>
                      <a:pt x="2903" y="367"/>
                    </a:cubicBezTo>
                    <a:cubicBezTo>
                      <a:pt x="2903" y="167"/>
                      <a:pt x="2236" y="0"/>
                      <a:pt x="1435" y="0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70"/>
              <p:cNvSpPr/>
              <p:nvPr/>
            </p:nvSpPr>
            <p:spPr>
              <a:xfrm>
                <a:off x="2005775" y="3512125"/>
                <a:ext cx="7175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735" extrusionOk="0">
                    <a:moveTo>
                      <a:pt x="1435" y="0"/>
                    </a:moveTo>
                    <a:cubicBezTo>
                      <a:pt x="634" y="0"/>
                      <a:pt x="0" y="167"/>
                      <a:pt x="0" y="367"/>
                    </a:cubicBezTo>
                    <a:cubicBezTo>
                      <a:pt x="0" y="601"/>
                      <a:pt x="634" y="734"/>
                      <a:pt x="1435" y="734"/>
                    </a:cubicBezTo>
                    <a:cubicBezTo>
                      <a:pt x="2235" y="734"/>
                      <a:pt x="2869" y="601"/>
                      <a:pt x="2869" y="367"/>
                    </a:cubicBezTo>
                    <a:cubicBezTo>
                      <a:pt x="2869" y="167"/>
                      <a:pt x="2235" y="0"/>
                      <a:pt x="1435" y="0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70"/>
              <p:cNvSpPr/>
              <p:nvPr/>
            </p:nvSpPr>
            <p:spPr>
              <a:xfrm>
                <a:off x="1856500" y="3598850"/>
                <a:ext cx="90075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3603" h="735" extrusionOk="0">
                    <a:moveTo>
                      <a:pt x="1802" y="1"/>
                    </a:moveTo>
                    <a:cubicBezTo>
                      <a:pt x="801" y="1"/>
                      <a:pt x="0" y="134"/>
                      <a:pt x="0" y="367"/>
                    </a:cubicBezTo>
                    <a:cubicBezTo>
                      <a:pt x="0" y="568"/>
                      <a:pt x="801" y="734"/>
                      <a:pt x="1802" y="734"/>
                    </a:cubicBezTo>
                    <a:cubicBezTo>
                      <a:pt x="2769" y="734"/>
                      <a:pt x="3603" y="568"/>
                      <a:pt x="3603" y="367"/>
                    </a:cubicBezTo>
                    <a:cubicBezTo>
                      <a:pt x="3603" y="134"/>
                      <a:pt x="2769" y="1"/>
                      <a:pt x="1802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70"/>
              <p:cNvSpPr/>
              <p:nvPr/>
            </p:nvSpPr>
            <p:spPr>
              <a:xfrm>
                <a:off x="2071650" y="3681400"/>
                <a:ext cx="8925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735" extrusionOk="0">
                    <a:moveTo>
                      <a:pt x="1768" y="1"/>
                    </a:moveTo>
                    <a:cubicBezTo>
                      <a:pt x="801" y="1"/>
                      <a:pt x="1" y="168"/>
                      <a:pt x="1" y="368"/>
                    </a:cubicBezTo>
                    <a:cubicBezTo>
                      <a:pt x="1" y="568"/>
                      <a:pt x="801" y="735"/>
                      <a:pt x="1768" y="735"/>
                    </a:cubicBezTo>
                    <a:cubicBezTo>
                      <a:pt x="2769" y="735"/>
                      <a:pt x="3570" y="568"/>
                      <a:pt x="3570" y="368"/>
                    </a:cubicBezTo>
                    <a:cubicBezTo>
                      <a:pt x="3570" y="168"/>
                      <a:pt x="2769" y="1"/>
                      <a:pt x="1768" y="1"/>
                    </a:cubicBezTo>
                    <a:close/>
                  </a:path>
                </a:pathLst>
              </a:custGeom>
              <a:solidFill>
                <a:schemeClr val="lt2">
                  <a:alpha val="7039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70"/>
              <p:cNvSpPr/>
              <p:nvPr/>
            </p:nvSpPr>
            <p:spPr>
              <a:xfrm>
                <a:off x="1869000" y="3692050"/>
                <a:ext cx="77575" cy="68025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721" extrusionOk="0">
                    <a:moveTo>
                      <a:pt x="1538" y="0"/>
                    </a:moveTo>
                    <a:cubicBezTo>
                      <a:pt x="1274" y="0"/>
                      <a:pt x="1007" y="79"/>
                      <a:pt x="768" y="242"/>
                    </a:cubicBezTo>
                    <a:cubicBezTo>
                      <a:pt x="168" y="676"/>
                      <a:pt x="1" y="1510"/>
                      <a:pt x="434" y="2143"/>
                    </a:cubicBezTo>
                    <a:cubicBezTo>
                      <a:pt x="703" y="2515"/>
                      <a:pt x="1124" y="2720"/>
                      <a:pt x="1557" y="2720"/>
                    </a:cubicBezTo>
                    <a:cubicBezTo>
                      <a:pt x="1823" y="2720"/>
                      <a:pt x="2094" y="2642"/>
                      <a:pt x="2336" y="2477"/>
                    </a:cubicBezTo>
                    <a:cubicBezTo>
                      <a:pt x="2936" y="2043"/>
                      <a:pt x="3103" y="1209"/>
                      <a:pt x="2669" y="609"/>
                    </a:cubicBezTo>
                    <a:cubicBezTo>
                      <a:pt x="2399" y="214"/>
                      <a:pt x="1973" y="0"/>
                      <a:pt x="15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70"/>
              <p:cNvSpPr/>
              <p:nvPr/>
            </p:nvSpPr>
            <p:spPr>
              <a:xfrm>
                <a:off x="1876500" y="3701425"/>
                <a:ext cx="62575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002" extrusionOk="0">
                    <a:moveTo>
                      <a:pt x="2169" y="1"/>
                    </a:moveTo>
                    <a:cubicBezTo>
                      <a:pt x="2303" y="134"/>
                      <a:pt x="2403" y="301"/>
                      <a:pt x="2503" y="468"/>
                    </a:cubicBezTo>
                    <a:lnTo>
                      <a:pt x="301" y="2002"/>
                    </a:lnTo>
                    <a:cubicBezTo>
                      <a:pt x="168" y="1869"/>
                      <a:pt x="68" y="1702"/>
                      <a:pt x="1" y="153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70"/>
              <p:cNvSpPr/>
              <p:nvPr/>
            </p:nvSpPr>
            <p:spPr>
              <a:xfrm>
                <a:off x="1762275" y="2683200"/>
                <a:ext cx="334425" cy="196000"/>
              </a:xfrm>
              <a:custGeom>
                <a:avLst/>
                <a:gdLst/>
                <a:ahLst/>
                <a:cxnLst/>
                <a:rect l="l" t="t" r="r" b="b"/>
                <a:pathLst>
                  <a:path w="13377" h="7840" fill="none" extrusionOk="0">
                    <a:moveTo>
                      <a:pt x="2102" y="0"/>
                    </a:moveTo>
                    <a:lnTo>
                      <a:pt x="11308" y="0"/>
                    </a:lnTo>
                    <a:cubicBezTo>
                      <a:pt x="12442" y="0"/>
                      <a:pt x="13376" y="901"/>
                      <a:pt x="13376" y="2068"/>
                    </a:cubicBezTo>
                    <a:lnTo>
                      <a:pt x="13376" y="5738"/>
                    </a:lnTo>
                    <a:cubicBezTo>
                      <a:pt x="13376" y="6905"/>
                      <a:pt x="12442" y="7839"/>
                      <a:pt x="11308" y="7839"/>
                    </a:cubicBezTo>
                    <a:lnTo>
                      <a:pt x="2102" y="7839"/>
                    </a:lnTo>
                    <a:cubicBezTo>
                      <a:pt x="934" y="7839"/>
                      <a:pt x="0" y="6905"/>
                      <a:pt x="0" y="5738"/>
                    </a:cubicBezTo>
                    <a:lnTo>
                      <a:pt x="0" y="2068"/>
                    </a:lnTo>
                    <a:cubicBezTo>
                      <a:pt x="0" y="901"/>
                      <a:pt x="934" y="0"/>
                      <a:pt x="21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40025" cap="flat" cmpd="sng">
                <a:solidFill>
                  <a:schemeClr val="accent5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70"/>
              <p:cNvSpPr/>
              <p:nvPr/>
            </p:nvSpPr>
            <p:spPr>
              <a:xfrm>
                <a:off x="1477900" y="2798275"/>
                <a:ext cx="903175" cy="566275"/>
              </a:xfrm>
              <a:custGeom>
                <a:avLst/>
                <a:gdLst/>
                <a:ahLst/>
                <a:cxnLst/>
                <a:rect l="l" t="t" r="r" b="b"/>
                <a:pathLst>
                  <a:path w="36127" h="22651" extrusionOk="0">
                    <a:moveTo>
                      <a:pt x="0" y="1"/>
                    </a:moveTo>
                    <a:lnTo>
                      <a:pt x="0" y="22650"/>
                    </a:lnTo>
                    <a:lnTo>
                      <a:pt x="36126" y="22650"/>
                    </a:lnTo>
                    <a:lnTo>
                      <a:pt x="3612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7" name="Google Shape;1937;p70"/>
              <p:cNvSpPr/>
              <p:nvPr/>
            </p:nvSpPr>
            <p:spPr>
              <a:xfrm>
                <a:off x="1798125" y="2950050"/>
                <a:ext cx="263550" cy="262725"/>
              </a:xfrm>
              <a:custGeom>
                <a:avLst/>
                <a:gdLst/>
                <a:ahLst/>
                <a:cxnLst/>
                <a:rect l="l" t="t" r="r" b="b"/>
                <a:pathLst>
                  <a:path w="10542" h="10509" extrusionOk="0">
                    <a:moveTo>
                      <a:pt x="3336" y="10508"/>
                    </a:moveTo>
                    <a:lnTo>
                      <a:pt x="7172" y="10508"/>
                    </a:lnTo>
                    <a:lnTo>
                      <a:pt x="7172" y="7172"/>
                    </a:lnTo>
                    <a:lnTo>
                      <a:pt x="10541" y="7172"/>
                    </a:lnTo>
                    <a:lnTo>
                      <a:pt x="10541" y="3336"/>
                    </a:lnTo>
                    <a:lnTo>
                      <a:pt x="7172" y="3336"/>
                    </a:lnTo>
                    <a:lnTo>
                      <a:pt x="7172" y="1"/>
                    </a:lnTo>
                    <a:lnTo>
                      <a:pt x="3336" y="1"/>
                    </a:lnTo>
                    <a:lnTo>
                      <a:pt x="3336" y="3336"/>
                    </a:lnTo>
                    <a:lnTo>
                      <a:pt x="0" y="3336"/>
                    </a:lnTo>
                    <a:lnTo>
                      <a:pt x="0" y="7172"/>
                    </a:lnTo>
                    <a:lnTo>
                      <a:pt x="3336" y="717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70"/>
              <p:cNvSpPr/>
              <p:nvPr/>
            </p:nvSpPr>
            <p:spPr>
              <a:xfrm>
                <a:off x="1563800" y="2798275"/>
                <a:ext cx="25" cy="566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2651" fill="none" extrusionOk="0">
                    <a:moveTo>
                      <a:pt x="0" y="1"/>
                    </a:moveTo>
                    <a:lnTo>
                      <a:pt x="0" y="22650"/>
                    </a:lnTo>
                  </a:path>
                </a:pathLst>
              </a:custGeom>
              <a:noFill/>
              <a:ln w="40025" cap="flat" cmpd="sng">
                <a:solidFill>
                  <a:schemeClr val="dk1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70"/>
              <p:cNvSpPr/>
              <p:nvPr/>
            </p:nvSpPr>
            <p:spPr>
              <a:xfrm>
                <a:off x="2295975" y="2798275"/>
                <a:ext cx="25" cy="566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2651" fill="none" extrusionOk="0">
                    <a:moveTo>
                      <a:pt x="1" y="1"/>
                    </a:moveTo>
                    <a:lnTo>
                      <a:pt x="1" y="22650"/>
                    </a:lnTo>
                  </a:path>
                </a:pathLst>
              </a:custGeom>
              <a:noFill/>
              <a:ln w="40025" cap="flat" cmpd="sng">
                <a:solidFill>
                  <a:schemeClr val="dk1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0" name="Google Shape;1940;p70"/>
              <p:cNvSpPr/>
              <p:nvPr/>
            </p:nvSpPr>
            <p:spPr>
              <a:xfrm>
                <a:off x="2183400" y="3164375"/>
                <a:ext cx="507050" cy="604625"/>
              </a:xfrm>
              <a:custGeom>
                <a:avLst/>
                <a:gdLst/>
                <a:ahLst/>
                <a:cxnLst/>
                <a:rect l="l" t="t" r="r" b="b"/>
                <a:pathLst>
                  <a:path w="20282" h="24185" extrusionOk="0">
                    <a:moveTo>
                      <a:pt x="2269" y="0"/>
                    </a:moveTo>
                    <a:cubicBezTo>
                      <a:pt x="1034" y="0"/>
                      <a:pt x="0" y="1035"/>
                      <a:pt x="0" y="2302"/>
                    </a:cubicBezTo>
                    <a:lnTo>
                      <a:pt x="0" y="21916"/>
                    </a:lnTo>
                    <a:cubicBezTo>
                      <a:pt x="0" y="23150"/>
                      <a:pt x="1034" y="24184"/>
                      <a:pt x="2269" y="24184"/>
                    </a:cubicBezTo>
                    <a:lnTo>
                      <a:pt x="18013" y="24184"/>
                    </a:lnTo>
                    <a:cubicBezTo>
                      <a:pt x="19281" y="24184"/>
                      <a:pt x="20282" y="23150"/>
                      <a:pt x="20282" y="21916"/>
                    </a:cubicBezTo>
                    <a:lnTo>
                      <a:pt x="20282" y="2302"/>
                    </a:lnTo>
                    <a:cubicBezTo>
                      <a:pt x="20282" y="1035"/>
                      <a:pt x="19281" y="0"/>
                      <a:pt x="180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1" name="Google Shape;1941;p70"/>
              <p:cNvSpPr/>
              <p:nvPr/>
            </p:nvSpPr>
            <p:spPr>
              <a:xfrm>
                <a:off x="2234275" y="3213575"/>
                <a:ext cx="405300" cy="492875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9715" extrusionOk="0">
                    <a:moveTo>
                      <a:pt x="16212" y="1"/>
                    </a:moveTo>
                    <a:lnTo>
                      <a:pt x="0" y="1"/>
                    </a:lnTo>
                    <a:lnTo>
                      <a:pt x="0" y="19715"/>
                    </a:lnTo>
                    <a:lnTo>
                      <a:pt x="12643" y="19715"/>
                    </a:lnTo>
                    <a:lnTo>
                      <a:pt x="16212" y="197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2" name="Google Shape;1942;p70"/>
              <p:cNvSpPr/>
              <p:nvPr/>
            </p:nvSpPr>
            <p:spPr>
              <a:xfrm>
                <a:off x="2334350" y="3153525"/>
                <a:ext cx="210175" cy="75075"/>
              </a:xfrm>
              <a:custGeom>
                <a:avLst/>
                <a:gdLst/>
                <a:ahLst/>
                <a:cxnLst/>
                <a:rect l="l" t="t" r="r" b="b"/>
                <a:pathLst>
                  <a:path w="8407" h="3003" extrusionOk="0">
                    <a:moveTo>
                      <a:pt x="0" y="1"/>
                    </a:moveTo>
                    <a:lnTo>
                      <a:pt x="0" y="3003"/>
                    </a:lnTo>
                    <a:lnTo>
                      <a:pt x="8406" y="3003"/>
                    </a:lnTo>
                    <a:lnTo>
                      <a:pt x="8406" y="1"/>
                    </a:lnTo>
                    <a:close/>
                  </a:path>
                </a:pathLst>
              </a:custGeom>
              <a:solidFill>
                <a:srgbClr val="707B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70"/>
              <p:cNvSpPr/>
              <p:nvPr/>
            </p:nvSpPr>
            <p:spPr>
              <a:xfrm>
                <a:off x="2354350" y="3180225"/>
                <a:ext cx="21700" cy="21700"/>
              </a:xfrm>
              <a:custGeom>
                <a:avLst/>
                <a:gdLst/>
                <a:ahLst/>
                <a:cxnLst/>
                <a:rect l="l" t="t" r="r" b="b"/>
                <a:pathLst>
                  <a:path w="868" h="868" extrusionOk="0">
                    <a:moveTo>
                      <a:pt x="434" y="0"/>
                    </a:moveTo>
                    <a:cubicBezTo>
                      <a:pt x="201" y="0"/>
                      <a:pt x="1" y="200"/>
                      <a:pt x="1" y="434"/>
                    </a:cubicBezTo>
                    <a:cubicBezTo>
                      <a:pt x="1" y="667"/>
                      <a:pt x="201" y="868"/>
                      <a:pt x="434" y="868"/>
                    </a:cubicBezTo>
                    <a:cubicBezTo>
                      <a:pt x="701" y="868"/>
                      <a:pt x="868" y="667"/>
                      <a:pt x="868" y="434"/>
                    </a:cubicBezTo>
                    <a:cubicBezTo>
                      <a:pt x="868" y="200"/>
                      <a:pt x="701" y="0"/>
                      <a:pt x="434" y="0"/>
                    </a:cubicBezTo>
                    <a:close/>
                  </a:path>
                </a:pathLst>
              </a:custGeom>
              <a:solidFill>
                <a:srgbClr val="343F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4" name="Google Shape;1944;p70"/>
              <p:cNvSpPr/>
              <p:nvPr/>
            </p:nvSpPr>
            <p:spPr>
              <a:xfrm>
                <a:off x="2501950" y="3180225"/>
                <a:ext cx="22550" cy="21700"/>
              </a:xfrm>
              <a:custGeom>
                <a:avLst/>
                <a:gdLst/>
                <a:ahLst/>
                <a:cxnLst/>
                <a:rect l="l" t="t" r="r" b="b"/>
                <a:pathLst>
                  <a:path w="902" h="868" extrusionOk="0">
                    <a:moveTo>
                      <a:pt x="468" y="0"/>
                    </a:moveTo>
                    <a:cubicBezTo>
                      <a:pt x="201" y="0"/>
                      <a:pt x="1" y="200"/>
                      <a:pt x="1" y="434"/>
                    </a:cubicBezTo>
                    <a:cubicBezTo>
                      <a:pt x="1" y="667"/>
                      <a:pt x="201" y="868"/>
                      <a:pt x="468" y="868"/>
                    </a:cubicBezTo>
                    <a:cubicBezTo>
                      <a:pt x="701" y="868"/>
                      <a:pt x="901" y="667"/>
                      <a:pt x="901" y="434"/>
                    </a:cubicBezTo>
                    <a:cubicBezTo>
                      <a:pt x="901" y="200"/>
                      <a:pt x="701" y="0"/>
                      <a:pt x="468" y="0"/>
                    </a:cubicBezTo>
                    <a:close/>
                  </a:path>
                </a:pathLst>
              </a:custGeom>
              <a:solidFill>
                <a:srgbClr val="343F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5" name="Google Shape;1945;p70"/>
              <p:cNvSpPr/>
              <p:nvPr/>
            </p:nvSpPr>
            <p:spPr>
              <a:xfrm>
                <a:off x="2371025" y="3137700"/>
                <a:ext cx="136800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2169" extrusionOk="0">
                    <a:moveTo>
                      <a:pt x="4404" y="2168"/>
                    </a:moveTo>
                    <a:lnTo>
                      <a:pt x="1068" y="2168"/>
                    </a:lnTo>
                    <a:lnTo>
                      <a:pt x="1" y="0"/>
                    </a:lnTo>
                    <a:lnTo>
                      <a:pt x="547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70"/>
              <p:cNvSpPr/>
              <p:nvPr/>
            </p:nvSpPr>
            <p:spPr>
              <a:xfrm>
                <a:off x="2234275" y="3262775"/>
                <a:ext cx="405300" cy="415325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6613" extrusionOk="0">
                    <a:moveTo>
                      <a:pt x="16212" y="8140"/>
                    </a:moveTo>
                    <a:lnTo>
                      <a:pt x="16212" y="8840"/>
                    </a:lnTo>
                    <a:lnTo>
                      <a:pt x="12776" y="8840"/>
                    </a:lnTo>
                    <a:lnTo>
                      <a:pt x="12542" y="8840"/>
                    </a:lnTo>
                    <a:lnTo>
                      <a:pt x="12442" y="8640"/>
                    </a:lnTo>
                    <a:lnTo>
                      <a:pt x="11909" y="7172"/>
                    </a:lnTo>
                    <a:lnTo>
                      <a:pt x="11141" y="9541"/>
                    </a:lnTo>
                    <a:lnTo>
                      <a:pt x="10708" y="10875"/>
                    </a:lnTo>
                    <a:lnTo>
                      <a:pt x="10441" y="9507"/>
                    </a:lnTo>
                    <a:lnTo>
                      <a:pt x="9874" y="6505"/>
                    </a:lnTo>
                    <a:lnTo>
                      <a:pt x="8106" y="14678"/>
                    </a:lnTo>
                    <a:lnTo>
                      <a:pt x="7706" y="16613"/>
                    </a:lnTo>
                    <a:lnTo>
                      <a:pt x="7405" y="14678"/>
                    </a:lnTo>
                    <a:lnTo>
                      <a:pt x="5871" y="4003"/>
                    </a:lnTo>
                    <a:lnTo>
                      <a:pt x="4870" y="8573"/>
                    </a:lnTo>
                    <a:lnTo>
                      <a:pt x="4837" y="8840"/>
                    </a:lnTo>
                    <a:lnTo>
                      <a:pt x="4537" y="8840"/>
                    </a:lnTo>
                    <a:lnTo>
                      <a:pt x="0" y="8840"/>
                    </a:lnTo>
                    <a:lnTo>
                      <a:pt x="0" y="8140"/>
                    </a:lnTo>
                    <a:lnTo>
                      <a:pt x="4237" y="8140"/>
                    </a:lnTo>
                    <a:lnTo>
                      <a:pt x="5604" y="1935"/>
                    </a:lnTo>
                    <a:lnTo>
                      <a:pt x="6004" y="1"/>
                    </a:lnTo>
                    <a:lnTo>
                      <a:pt x="6305" y="1935"/>
                    </a:lnTo>
                    <a:lnTo>
                      <a:pt x="7839" y="12610"/>
                    </a:lnTo>
                    <a:lnTo>
                      <a:pt x="9540" y="4671"/>
                    </a:lnTo>
                    <a:lnTo>
                      <a:pt x="9907" y="2969"/>
                    </a:lnTo>
                    <a:lnTo>
                      <a:pt x="10241" y="4671"/>
                    </a:lnTo>
                    <a:lnTo>
                      <a:pt x="10875" y="8006"/>
                    </a:lnTo>
                    <a:lnTo>
                      <a:pt x="11542" y="6005"/>
                    </a:lnTo>
                    <a:lnTo>
                      <a:pt x="11842" y="5038"/>
                    </a:lnTo>
                    <a:lnTo>
                      <a:pt x="12176" y="5972"/>
                    </a:lnTo>
                    <a:lnTo>
                      <a:pt x="13043" y="814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7" name="Google Shape;1947;p70"/>
              <p:cNvSpPr/>
              <p:nvPr/>
            </p:nvSpPr>
            <p:spPr>
              <a:xfrm>
                <a:off x="2054975" y="3599675"/>
                <a:ext cx="64225" cy="63425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2537" extrusionOk="0">
                    <a:moveTo>
                      <a:pt x="467" y="368"/>
                    </a:moveTo>
                    <a:lnTo>
                      <a:pt x="467" y="368"/>
                    </a:lnTo>
                    <a:cubicBezTo>
                      <a:pt x="868" y="1"/>
                      <a:pt x="1468" y="34"/>
                      <a:pt x="1835" y="435"/>
                    </a:cubicBezTo>
                    <a:lnTo>
                      <a:pt x="2569" y="1235"/>
                    </a:lnTo>
                    <a:lnTo>
                      <a:pt x="1101" y="2536"/>
                    </a:lnTo>
                    <a:lnTo>
                      <a:pt x="367" y="1736"/>
                    </a:lnTo>
                    <a:cubicBezTo>
                      <a:pt x="0" y="1335"/>
                      <a:pt x="34" y="735"/>
                      <a:pt x="467" y="36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8" name="Google Shape;1948;p70"/>
              <p:cNvSpPr/>
              <p:nvPr/>
            </p:nvSpPr>
            <p:spPr>
              <a:xfrm>
                <a:off x="2082500" y="3630550"/>
                <a:ext cx="64225" cy="64225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2569" extrusionOk="0">
                    <a:moveTo>
                      <a:pt x="2135" y="2202"/>
                    </a:moveTo>
                    <a:lnTo>
                      <a:pt x="2135" y="2202"/>
                    </a:lnTo>
                    <a:cubicBezTo>
                      <a:pt x="2535" y="1835"/>
                      <a:pt x="2569" y="1201"/>
                      <a:pt x="2202" y="801"/>
                    </a:cubicBezTo>
                    <a:lnTo>
                      <a:pt x="1468" y="0"/>
                    </a:lnTo>
                    <a:lnTo>
                      <a:pt x="0" y="1334"/>
                    </a:lnTo>
                    <a:lnTo>
                      <a:pt x="734" y="2135"/>
                    </a:lnTo>
                    <a:cubicBezTo>
                      <a:pt x="1101" y="2535"/>
                      <a:pt x="1735" y="2569"/>
                      <a:pt x="2135" y="220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9" name="Google Shape;1949;p70"/>
              <p:cNvSpPr/>
              <p:nvPr/>
            </p:nvSpPr>
            <p:spPr>
              <a:xfrm>
                <a:off x="1669700" y="3584675"/>
                <a:ext cx="650475" cy="301900"/>
              </a:xfrm>
              <a:custGeom>
                <a:avLst/>
                <a:gdLst/>
                <a:ahLst/>
                <a:cxnLst/>
                <a:rect l="l" t="t" r="r" b="b"/>
                <a:pathLst>
                  <a:path w="26019" h="12076" extrusionOk="0">
                    <a:moveTo>
                      <a:pt x="201" y="1602"/>
                    </a:moveTo>
                    <a:cubicBezTo>
                      <a:pt x="0" y="4771"/>
                      <a:pt x="1602" y="7573"/>
                      <a:pt x="4170" y="9441"/>
                    </a:cubicBezTo>
                    <a:cubicBezTo>
                      <a:pt x="5771" y="10608"/>
                      <a:pt x="7606" y="11375"/>
                      <a:pt x="9574" y="11709"/>
                    </a:cubicBezTo>
                    <a:cubicBezTo>
                      <a:pt x="11675" y="12076"/>
                      <a:pt x="13810" y="11942"/>
                      <a:pt x="15845" y="11309"/>
                    </a:cubicBezTo>
                    <a:cubicBezTo>
                      <a:pt x="19915" y="10008"/>
                      <a:pt x="23784" y="6572"/>
                      <a:pt x="26019" y="201"/>
                    </a:cubicBezTo>
                    <a:lnTo>
                      <a:pt x="25452" y="0"/>
                    </a:lnTo>
                    <a:cubicBezTo>
                      <a:pt x="23317" y="6172"/>
                      <a:pt x="19581" y="9507"/>
                      <a:pt x="15645" y="10742"/>
                    </a:cubicBezTo>
                    <a:cubicBezTo>
                      <a:pt x="13710" y="11342"/>
                      <a:pt x="11675" y="11509"/>
                      <a:pt x="9674" y="11142"/>
                    </a:cubicBezTo>
                    <a:cubicBezTo>
                      <a:pt x="7806" y="10842"/>
                      <a:pt x="6038" y="10108"/>
                      <a:pt x="4504" y="9007"/>
                    </a:cubicBezTo>
                    <a:cubicBezTo>
                      <a:pt x="2135" y="7239"/>
                      <a:pt x="601" y="4637"/>
                      <a:pt x="768" y="163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70"/>
              <p:cNvSpPr/>
              <p:nvPr/>
            </p:nvSpPr>
            <p:spPr>
              <a:xfrm>
                <a:off x="2251775" y="3525475"/>
                <a:ext cx="122625" cy="122600"/>
              </a:xfrm>
              <a:custGeom>
                <a:avLst/>
                <a:gdLst/>
                <a:ahLst/>
                <a:cxnLst/>
                <a:rect l="l" t="t" r="r" b="b"/>
                <a:pathLst>
                  <a:path w="4905" h="4904" extrusionOk="0">
                    <a:moveTo>
                      <a:pt x="2469" y="0"/>
                    </a:moveTo>
                    <a:cubicBezTo>
                      <a:pt x="1101" y="0"/>
                      <a:pt x="1" y="1101"/>
                      <a:pt x="1" y="2435"/>
                    </a:cubicBezTo>
                    <a:cubicBezTo>
                      <a:pt x="1" y="3803"/>
                      <a:pt x="1101" y="4904"/>
                      <a:pt x="2469" y="4904"/>
                    </a:cubicBezTo>
                    <a:cubicBezTo>
                      <a:pt x="3803" y="4904"/>
                      <a:pt x="4904" y="3803"/>
                      <a:pt x="4904" y="2435"/>
                    </a:cubicBezTo>
                    <a:cubicBezTo>
                      <a:pt x="4904" y="1101"/>
                      <a:pt x="3803" y="0"/>
                      <a:pt x="24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1" name="Google Shape;1951;p70"/>
              <p:cNvSpPr/>
              <p:nvPr/>
            </p:nvSpPr>
            <p:spPr>
              <a:xfrm>
                <a:off x="2288475" y="3561325"/>
                <a:ext cx="50050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2002" h="2002" extrusionOk="0">
                    <a:moveTo>
                      <a:pt x="1001" y="0"/>
                    </a:moveTo>
                    <a:cubicBezTo>
                      <a:pt x="434" y="0"/>
                      <a:pt x="0" y="467"/>
                      <a:pt x="0" y="1001"/>
                    </a:cubicBezTo>
                    <a:cubicBezTo>
                      <a:pt x="0" y="1568"/>
                      <a:pt x="434" y="2002"/>
                      <a:pt x="1001" y="2002"/>
                    </a:cubicBezTo>
                    <a:cubicBezTo>
                      <a:pt x="1535" y="2002"/>
                      <a:pt x="2002" y="1568"/>
                      <a:pt x="2002" y="1001"/>
                    </a:cubicBezTo>
                    <a:cubicBezTo>
                      <a:pt x="2002" y="467"/>
                      <a:pt x="1535" y="0"/>
                      <a:pt x="1001" y="0"/>
                    </a:cubicBezTo>
                    <a:close/>
                  </a:path>
                </a:pathLst>
              </a:custGeom>
              <a:solidFill>
                <a:srgbClr val="FEF2C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2" name="Google Shape;1952;p70"/>
              <p:cNvSpPr/>
              <p:nvPr/>
            </p:nvSpPr>
            <p:spPr>
              <a:xfrm>
                <a:off x="1519600" y="3308650"/>
                <a:ext cx="338600" cy="309400"/>
              </a:xfrm>
              <a:custGeom>
                <a:avLst/>
                <a:gdLst/>
                <a:ahLst/>
                <a:cxnLst/>
                <a:rect l="l" t="t" r="r" b="b"/>
                <a:pathLst>
                  <a:path w="13544" h="12376" extrusionOk="0">
                    <a:moveTo>
                      <a:pt x="13543" y="5504"/>
                    </a:moveTo>
                    <a:cubicBezTo>
                      <a:pt x="13543" y="3736"/>
                      <a:pt x="13376" y="2569"/>
                      <a:pt x="12976" y="1701"/>
                    </a:cubicBezTo>
                    <a:cubicBezTo>
                      <a:pt x="12509" y="634"/>
                      <a:pt x="11442" y="0"/>
                      <a:pt x="10307" y="67"/>
                    </a:cubicBezTo>
                    <a:lnTo>
                      <a:pt x="10307" y="634"/>
                    </a:lnTo>
                    <a:cubicBezTo>
                      <a:pt x="11241" y="534"/>
                      <a:pt x="12109" y="1068"/>
                      <a:pt x="12476" y="1935"/>
                    </a:cubicBezTo>
                    <a:cubicBezTo>
                      <a:pt x="12843" y="2702"/>
                      <a:pt x="13009" y="3836"/>
                      <a:pt x="13009" y="5504"/>
                    </a:cubicBezTo>
                    <a:cubicBezTo>
                      <a:pt x="13009" y="9741"/>
                      <a:pt x="10875" y="11809"/>
                      <a:pt x="6505" y="11809"/>
                    </a:cubicBezTo>
                    <a:cubicBezTo>
                      <a:pt x="2502" y="11642"/>
                      <a:pt x="534" y="9574"/>
                      <a:pt x="534" y="5504"/>
                    </a:cubicBezTo>
                    <a:cubicBezTo>
                      <a:pt x="534" y="3836"/>
                      <a:pt x="701" y="2702"/>
                      <a:pt x="1068" y="1935"/>
                    </a:cubicBezTo>
                    <a:cubicBezTo>
                      <a:pt x="1434" y="1068"/>
                      <a:pt x="2302" y="534"/>
                      <a:pt x="3236" y="634"/>
                    </a:cubicBezTo>
                    <a:lnTo>
                      <a:pt x="3236" y="67"/>
                    </a:lnTo>
                    <a:cubicBezTo>
                      <a:pt x="2102" y="0"/>
                      <a:pt x="1034" y="667"/>
                      <a:pt x="567" y="1701"/>
                    </a:cubicBezTo>
                    <a:cubicBezTo>
                      <a:pt x="167" y="2569"/>
                      <a:pt x="0" y="3736"/>
                      <a:pt x="0" y="5504"/>
                    </a:cubicBezTo>
                    <a:cubicBezTo>
                      <a:pt x="0" y="9874"/>
                      <a:pt x="2168" y="12176"/>
                      <a:pt x="6471" y="12376"/>
                    </a:cubicBezTo>
                    <a:lnTo>
                      <a:pt x="6471" y="12376"/>
                    </a:lnTo>
                    <a:lnTo>
                      <a:pt x="7038" y="12376"/>
                    </a:lnTo>
                    <a:lnTo>
                      <a:pt x="7038" y="12342"/>
                    </a:lnTo>
                    <a:cubicBezTo>
                      <a:pt x="11375" y="12176"/>
                      <a:pt x="13543" y="9874"/>
                      <a:pt x="13543" y="550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70"/>
              <p:cNvSpPr/>
              <p:nvPr/>
            </p:nvSpPr>
            <p:spPr>
              <a:xfrm>
                <a:off x="1567950" y="3300300"/>
                <a:ext cx="62575" cy="3422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1369" extrusionOk="0">
                    <a:moveTo>
                      <a:pt x="268" y="1"/>
                    </a:moveTo>
                    <a:cubicBezTo>
                      <a:pt x="134" y="1"/>
                      <a:pt x="1" y="134"/>
                      <a:pt x="1" y="268"/>
                    </a:cubicBezTo>
                    <a:lnTo>
                      <a:pt x="1" y="1101"/>
                    </a:lnTo>
                    <a:cubicBezTo>
                      <a:pt x="1" y="1235"/>
                      <a:pt x="134" y="1368"/>
                      <a:pt x="268" y="1368"/>
                    </a:cubicBezTo>
                    <a:lnTo>
                      <a:pt x="2236" y="1368"/>
                    </a:lnTo>
                    <a:cubicBezTo>
                      <a:pt x="2369" y="1368"/>
                      <a:pt x="2503" y="1235"/>
                      <a:pt x="2503" y="1101"/>
                    </a:cubicBezTo>
                    <a:lnTo>
                      <a:pt x="2503" y="268"/>
                    </a:lnTo>
                    <a:cubicBezTo>
                      <a:pt x="2503" y="134"/>
                      <a:pt x="2369" y="1"/>
                      <a:pt x="22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70"/>
              <p:cNvSpPr/>
              <p:nvPr/>
            </p:nvSpPr>
            <p:spPr>
              <a:xfrm>
                <a:off x="1747250" y="3300300"/>
                <a:ext cx="61750" cy="34225"/>
              </a:xfrm>
              <a:custGeom>
                <a:avLst/>
                <a:gdLst/>
                <a:ahLst/>
                <a:cxnLst/>
                <a:rect l="l" t="t" r="r" b="b"/>
                <a:pathLst>
                  <a:path w="2470" h="1369" extrusionOk="0">
                    <a:moveTo>
                      <a:pt x="234" y="1"/>
                    </a:moveTo>
                    <a:cubicBezTo>
                      <a:pt x="101" y="1"/>
                      <a:pt x="1" y="101"/>
                      <a:pt x="1" y="268"/>
                    </a:cubicBezTo>
                    <a:lnTo>
                      <a:pt x="1" y="1101"/>
                    </a:lnTo>
                    <a:cubicBezTo>
                      <a:pt x="1" y="1235"/>
                      <a:pt x="101" y="1368"/>
                      <a:pt x="234" y="1368"/>
                    </a:cubicBezTo>
                    <a:lnTo>
                      <a:pt x="2202" y="1368"/>
                    </a:lnTo>
                    <a:cubicBezTo>
                      <a:pt x="2336" y="1368"/>
                      <a:pt x="2469" y="1235"/>
                      <a:pt x="2469" y="1101"/>
                    </a:cubicBezTo>
                    <a:lnTo>
                      <a:pt x="2469" y="268"/>
                    </a:lnTo>
                    <a:cubicBezTo>
                      <a:pt x="2469" y="101"/>
                      <a:pt x="2336" y="1"/>
                      <a:pt x="220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5" name="Google Shape;1955;p70"/>
              <p:cNvSpPr/>
              <p:nvPr/>
            </p:nvSpPr>
            <p:spPr>
              <a:xfrm>
                <a:off x="1521250" y="3507125"/>
                <a:ext cx="330275" cy="117600"/>
              </a:xfrm>
              <a:custGeom>
                <a:avLst/>
                <a:gdLst/>
                <a:ahLst/>
                <a:cxnLst/>
                <a:rect l="l" t="t" r="r" b="b"/>
                <a:pathLst>
                  <a:path w="13211" h="4704" extrusionOk="0">
                    <a:moveTo>
                      <a:pt x="12843" y="401"/>
                    </a:moveTo>
                    <a:cubicBezTo>
                      <a:pt x="12543" y="267"/>
                      <a:pt x="12210" y="401"/>
                      <a:pt x="12109" y="701"/>
                    </a:cubicBezTo>
                    <a:cubicBezTo>
                      <a:pt x="11276" y="2635"/>
                      <a:pt x="9374" y="3603"/>
                      <a:pt x="6439" y="3603"/>
                    </a:cubicBezTo>
                    <a:cubicBezTo>
                      <a:pt x="3770" y="3503"/>
                      <a:pt x="2102" y="2535"/>
                      <a:pt x="1302" y="701"/>
                    </a:cubicBezTo>
                    <a:cubicBezTo>
                      <a:pt x="1002" y="0"/>
                      <a:pt x="1" y="467"/>
                      <a:pt x="301" y="1134"/>
                    </a:cubicBezTo>
                    <a:cubicBezTo>
                      <a:pt x="1268" y="3369"/>
                      <a:pt x="3303" y="4570"/>
                      <a:pt x="6405" y="4704"/>
                    </a:cubicBezTo>
                    <a:lnTo>
                      <a:pt x="6405" y="4704"/>
                    </a:lnTo>
                    <a:lnTo>
                      <a:pt x="6972" y="4704"/>
                    </a:lnTo>
                    <a:cubicBezTo>
                      <a:pt x="7039" y="4704"/>
                      <a:pt x="7106" y="4670"/>
                      <a:pt x="7173" y="4670"/>
                    </a:cubicBezTo>
                    <a:cubicBezTo>
                      <a:pt x="10175" y="4503"/>
                      <a:pt x="12143" y="3303"/>
                      <a:pt x="13110" y="1101"/>
                    </a:cubicBezTo>
                    <a:cubicBezTo>
                      <a:pt x="13210" y="834"/>
                      <a:pt x="13077" y="534"/>
                      <a:pt x="12843" y="40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6" name="Google Shape;1956;p70"/>
              <p:cNvSpPr/>
              <p:nvPr/>
            </p:nvSpPr>
            <p:spPr>
              <a:xfrm>
                <a:off x="2003275" y="3452825"/>
                <a:ext cx="76750" cy="67750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2710" extrusionOk="0">
                    <a:moveTo>
                      <a:pt x="1518" y="0"/>
                    </a:moveTo>
                    <a:cubicBezTo>
                      <a:pt x="1010" y="0"/>
                      <a:pt x="517" y="291"/>
                      <a:pt x="300" y="771"/>
                    </a:cubicBezTo>
                    <a:cubicBezTo>
                      <a:pt x="0" y="1472"/>
                      <a:pt x="300" y="2272"/>
                      <a:pt x="968" y="2573"/>
                    </a:cubicBezTo>
                    <a:cubicBezTo>
                      <a:pt x="1154" y="2666"/>
                      <a:pt x="1351" y="2710"/>
                      <a:pt x="1545" y="2710"/>
                    </a:cubicBezTo>
                    <a:cubicBezTo>
                      <a:pt x="2046" y="2710"/>
                      <a:pt x="2529" y="2419"/>
                      <a:pt x="2769" y="1939"/>
                    </a:cubicBezTo>
                    <a:cubicBezTo>
                      <a:pt x="3069" y="1238"/>
                      <a:pt x="2769" y="438"/>
                      <a:pt x="2102" y="137"/>
                    </a:cubicBezTo>
                    <a:cubicBezTo>
                      <a:pt x="1915" y="44"/>
                      <a:pt x="1716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7" name="Google Shape;1957;p70"/>
              <p:cNvSpPr/>
              <p:nvPr/>
            </p:nvSpPr>
            <p:spPr>
              <a:xfrm>
                <a:off x="2008275" y="3466250"/>
                <a:ext cx="6672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2669" h="1636" extrusionOk="0">
                    <a:moveTo>
                      <a:pt x="2669" y="1102"/>
                    </a:moveTo>
                    <a:cubicBezTo>
                      <a:pt x="2602" y="1302"/>
                      <a:pt x="2536" y="1468"/>
                      <a:pt x="2435" y="1635"/>
                    </a:cubicBezTo>
                    <a:lnTo>
                      <a:pt x="0" y="501"/>
                    </a:lnTo>
                    <a:cubicBezTo>
                      <a:pt x="67" y="334"/>
                      <a:pt x="134" y="168"/>
                      <a:pt x="23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8" name="Google Shape;1958;p70"/>
              <p:cNvSpPr/>
              <p:nvPr/>
            </p:nvSpPr>
            <p:spPr>
              <a:xfrm>
                <a:off x="1879025" y="3507950"/>
                <a:ext cx="60900" cy="62575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503" extrusionOk="0">
                    <a:moveTo>
                      <a:pt x="1701" y="234"/>
                    </a:moveTo>
                    <a:lnTo>
                      <a:pt x="1701" y="234"/>
                    </a:lnTo>
                    <a:cubicBezTo>
                      <a:pt x="2202" y="434"/>
                      <a:pt x="2435" y="1001"/>
                      <a:pt x="2235" y="1502"/>
                    </a:cubicBezTo>
                    <a:lnTo>
                      <a:pt x="1801" y="2502"/>
                    </a:lnTo>
                    <a:lnTo>
                      <a:pt x="0" y="1735"/>
                    </a:lnTo>
                    <a:lnTo>
                      <a:pt x="400" y="734"/>
                    </a:lnTo>
                    <a:cubicBezTo>
                      <a:pt x="600" y="234"/>
                      <a:pt x="1201" y="1"/>
                      <a:pt x="1701" y="2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9" name="Google Shape;1959;p70"/>
              <p:cNvSpPr/>
              <p:nvPr/>
            </p:nvSpPr>
            <p:spPr>
              <a:xfrm>
                <a:off x="1863175" y="3551325"/>
                <a:ext cx="60900" cy="6255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502" extrusionOk="0">
                    <a:moveTo>
                      <a:pt x="734" y="2268"/>
                    </a:moveTo>
                    <a:lnTo>
                      <a:pt x="734" y="2268"/>
                    </a:lnTo>
                    <a:cubicBezTo>
                      <a:pt x="1234" y="2502"/>
                      <a:pt x="1802" y="2268"/>
                      <a:pt x="2002" y="1768"/>
                    </a:cubicBezTo>
                    <a:lnTo>
                      <a:pt x="2435" y="767"/>
                    </a:lnTo>
                    <a:lnTo>
                      <a:pt x="634" y="0"/>
                    </a:lnTo>
                    <a:lnTo>
                      <a:pt x="200" y="1001"/>
                    </a:lnTo>
                    <a:cubicBezTo>
                      <a:pt x="0" y="1501"/>
                      <a:pt x="234" y="2068"/>
                      <a:pt x="734" y="226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0" name="Google Shape;1960;p70"/>
              <p:cNvSpPr/>
              <p:nvPr/>
            </p:nvSpPr>
            <p:spPr>
              <a:xfrm>
                <a:off x="1515425" y="3724775"/>
                <a:ext cx="60075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2403" h="2469" extrusionOk="0">
                    <a:moveTo>
                      <a:pt x="734" y="2269"/>
                    </a:moveTo>
                    <a:lnTo>
                      <a:pt x="734" y="2269"/>
                    </a:lnTo>
                    <a:cubicBezTo>
                      <a:pt x="267" y="2069"/>
                      <a:pt x="0" y="1535"/>
                      <a:pt x="200" y="1035"/>
                    </a:cubicBezTo>
                    <a:lnTo>
                      <a:pt x="567" y="1"/>
                    </a:lnTo>
                    <a:lnTo>
                      <a:pt x="2402" y="734"/>
                    </a:lnTo>
                    <a:lnTo>
                      <a:pt x="2035" y="1702"/>
                    </a:lnTo>
                    <a:cubicBezTo>
                      <a:pt x="1835" y="2235"/>
                      <a:pt x="1268" y="2469"/>
                      <a:pt x="734" y="226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1" name="Google Shape;1961;p70"/>
              <p:cNvSpPr/>
              <p:nvPr/>
            </p:nvSpPr>
            <p:spPr>
              <a:xfrm>
                <a:off x="1530425" y="3680575"/>
                <a:ext cx="60075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2403" h="2469" extrusionOk="0">
                    <a:moveTo>
                      <a:pt x="1635" y="201"/>
                    </a:moveTo>
                    <a:lnTo>
                      <a:pt x="1635" y="201"/>
                    </a:lnTo>
                    <a:cubicBezTo>
                      <a:pt x="1135" y="1"/>
                      <a:pt x="568" y="267"/>
                      <a:pt x="401" y="768"/>
                    </a:cubicBezTo>
                    <a:lnTo>
                      <a:pt x="1" y="1769"/>
                    </a:lnTo>
                    <a:lnTo>
                      <a:pt x="1835" y="2469"/>
                    </a:lnTo>
                    <a:lnTo>
                      <a:pt x="2202" y="1468"/>
                    </a:lnTo>
                    <a:cubicBezTo>
                      <a:pt x="2402" y="968"/>
                      <a:pt x="2136" y="401"/>
                      <a:pt x="1635" y="20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2" name="Google Shape;1962;p70"/>
              <p:cNvSpPr/>
              <p:nvPr/>
            </p:nvSpPr>
            <p:spPr>
              <a:xfrm>
                <a:off x="1410350" y="3597650"/>
                <a:ext cx="77575" cy="67475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699" extrusionOk="0">
                    <a:moveTo>
                      <a:pt x="1536" y="0"/>
                    </a:moveTo>
                    <a:cubicBezTo>
                      <a:pt x="1064" y="0"/>
                      <a:pt x="612" y="238"/>
                      <a:pt x="367" y="682"/>
                    </a:cubicBezTo>
                    <a:cubicBezTo>
                      <a:pt x="0" y="1316"/>
                      <a:pt x="234" y="2150"/>
                      <a:pt x="868" y="2517"/>
                    </a:cubicBezTo>
                    <a:cubicBezTo>
                      <a:pt x="1090" y="2639"/>
                      <a:pt x="1331" y="2699"/>
                      <a:pt x="1567" y="2699"/>
                    </a:cubicBezTo>
                    <a:cubicBezTo>
                      <a:pt x="2039" y="2699"/>
                      <a:pt x="2491" y="2461"/>
                      <a:pt x="2736" y="2017"/>
                    </a:cubicBezTo>
                    <a:cubicBezTo>
                      <a:pt x="3103" y="1383"/>
                      <a:pt x="2869" y="549"/>
                      <a:pt x="2235" y="182"/>
                    </a:cubicBezTo>
                    <a:cubicBezTo>
                      <a:pt x="2013" y="60"/>
                      <a:pt x="1772" y="0"/>
                      <a:pt x="15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70"/>
              <p:cNvSpPr/>
              <p:nvPr/>
            </p:nvSpPr>
            <p:spPr>
              <a:xfrm>
                <a:off x="1417025" y="3608850"/>
                <a:ext cx="64225" cy="45075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1803" extrusionOk="0">
                    <a:moveTo>
                      <a:pt x="2569" y="1302"/>
                    </a:moveTo>
                    <a:cubicBezTo>
                      <a:pt x="2502" y="1502"/>
                      <a:pt x="2435" y="1669"/>
                      <a:pt x="2302" y="1802"/>
                    </a:cubicBezTo>
                    <a:lnTo>
                      <a:pt x="0" y="468"/>
                    </a:lnTo>
                    <a:cubicBezTo>
                      <a:pt x="67" y="301"/>
                      <a:pt x="134" y="134"/>
                      <a:pt x="26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64" name="Google Shape;1964;p70"/>
            <p:cNvGrpSpPr/>
            <p:nvPr/>
          </p:nvGrpSpPr>
          <p:grpSpPr>
            <a:xfrm rot="1219832">
              <a:off x="5134561" y="694711"/>
              <a:ext cx="941837" cy="1158634"/>
              <a:chOff x="-6040512" y="733529"/>
              <a:chExt cx="1401404" cy="1723744"/>
            </a:xfrm>
          </p:grpSpPr>
          <p:sp>
            <p:nvSpPr>
              <p:cNvPr id="1965" name="Google Shape;1965;p70"/>
              <p:cNvSpPr/>
              <p:nvPr/>
            </p:nvSpPr>
            <p:spPr>
              <a:xfrm>
                <a:off x="-5035046" y="1440650"/>
                <a:ext cx="28404" cy="21198"/>
              </a:xfrm>
              <a:custGeom>
                <a:avLst/>
                <a:gdLst/>
                <a:ahLst/>
                <a:cxnLst/>
                <a:rect l="l" t="t" r="r" b="b"/>
                <a:pathLst>
                  <a:path w="812" h="606" extrusionOk="0">
                    <a:moveTo>
                      <a:pt x="444" y="0"/>
                    </a:moveTo>
                    <a:cubicBezTo>
                      <a:pt x="0" y="32"/>
                      <a:pt x="69" y="606"/>
                      <a:pt x="305" y="606"/>
                    </a:cubicBezTo>
                    <a:cubicBezTo>
                      <a:pt x="318" y="606"/>
                      <a:pt x="331" y="604"/>
                      <a:pt x="344" y="601"/>
                    </a:cubicBezTo>
                    <a:cubicBezTo>
                      <a:pt x="511" y="601"/>
                      <a:pt x="811" y="67"/>
                      <a:pt x="511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70"/>
              <p:cNvSpPr/>
              <p:nvPr/>
            </p:nvSpPr>
            <p:spPr>
              <a:xfrm>
                <a:off x="-4985690" y="1246966"/>
                <a:ext cx="59536" cy="38513"/>
              </a:xfrm>
              <a:custGeom>
                <a:avLst/>
                <a:gdLst/>
                <a:ahLst/>
                <a:cxnLst/>
                <a:rect l="l" t="t" r="r" b="b"/>
                <a:pathLst>
                  <a:path w="1702" h="1101" extrusionOk="0">
                    <a:moveTo>
                      <a:pt x="734" y="0"/>
                    </a:moveTo>
                    <a:cubicBezTo>
                      <a:pt x="467" y="34"/>
                      <a:pt x="0" y="467"/>
                      <a:pt x="267" y="867"/>
                    </a:cubicBezTo>
                    <a:cubicBezTo>
                      <a:pt x="334" y="1001"/>
                      <a:pt x="501" y="1101"/>
                      <a:pt x="668" y="1101"/>
                    </a:cubicBezTo>
                    <a:cubicBezTo>
                      <a:pt x="901" y="1068"/>
                      <a:pt x="1168" y="1001"/>
                      <a:pt x="1401" y="934"/>
                    </a:cubicBezTo>
                    <a:cubicBezTo>
                      <a:pt x="1702" y="867"/>
                      <a:pt x="1635" y="434"/>
                      <a:pt x="1468" y="200"/>
                    </a:cubicBezTo>
                    <a:cubicBezTo>
                      <a:pt x="1368" y="67"/>
                      <a:pt x="1201" y="0"/>
                      <a:pt x="1068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7" name="Google Shape;1967;p70"/>
              <p:cNvSpPr/>
              <p:nvPr/>
            </p:nvSpPr>
            <p:spPr>
              <a:xfrm>
                <a:off x="-5170034" y="1329798"/>
                <a:ext cx="135373" cy="84057"/>
              </a:xfrm>
              <a:custGeom>
                <a:avLst/>
                <a:gdLst/>
                <a:ahLst/>
                <a:cxnLst/>
                <a:rect l="l" t="t" r="r" b="b"/>
                <a:pathLst>
                  <a:path w="3870" h="2403" extrusionOk="0">
                    <a:moveTo>
                      <a:pt x="1234" y="1"/>
                    </a:moveTo>
                    <a:cubicBezTo>
                      <a:pt x="934" y="1"/>
                      <a:pt x="701" y="201"/>
                      <a:pt x="701" y="501"/>
                    </a:cubicBezTo>
                    <a:cubicBezTo>
                      <a:pt x="667" y="935"/>
                      <a:pt x="434" y="834"/>
                      <a:pt x="567" y="1235"/>
                    </a:cubicBezTo>
                    <a:cubicBezTo>
                      <a:pt x="667" y="1668"/>
                      <a:pt x="0" y="1768"/>
                      <a:pt x="100" y="1969"/>
                    </a:cubicBezTo>
                    <a:cubicBezTo>
                      <a:pt x="100" y="2035"/>
                      <a:pt x="133" y="2069"/>
                      <a:pt x="200" y="2069"/>
                    </a:cubicBezTo>
                    <a:cubicBezTo>
                      <a:pt x="211" y="2072"/>
                      <a:pt x="224" y="2074"/>
                      <a:pt x="239" y="2074"/>
                    </a:cubicBezTo>
                    <a:cubicBezTo>
                      <a:pt x="359" y="2074"/>
                      <a:pt x="589" y="1969"/>
                      <a:pt x="767" y="1969"/>
                    </a:cubicBezTo>
                    <a:cubicBezTo>
                      <a:pt x="1067" y="1969"/>
                      <a:pt x="701" y="2369"/>
                      <a:pt x="1067" y="2402"/>
                    </a:cubicBezTo>
                    <a:cubicBezTo>
                      <a:pt x="1434" y="2369"/>
                      <a:pt x="1768" y="2169"/>
                      <a:pt x="2001" y="1902"/>
                    </a:cubicBezTo>
                    <a:cubicBezTo>
                      <a:pt x="2068" y="1768"/>
                      <a:pt x="2202" y="1702"/>
                      <a:pt x="2368" y="1702"/>
                    </a:cubicBezTo>
                    <a:cubicBezTo>
                      <a:pt x="2468" y="1735"/>
                      <a:pt x="2602" y="1768"/>
                      <a:pt x="2702" y="1869"/>
                    </a:cubicBezTo>
                    <a:cubicBezTo>
                      <a:pt x="2902" y="2002"/>
                      <a:pt x="3136" y="2069"/>
                      <a:pt x="3369" y="2069"/>
                    </a:cubicBezTo>
                    <a:cubicBezTo>
                      <a:pt x="3603" y="2069"/>
                      <a:pt x="3803" y="2002"/>
                      <a:pt x="3836" y="1902"/>
                    </a:cubicBezTo>
                    <a:cubicBezTo>
                      <a:pt x="3869" y="1635"/>
                      <a:pt x="3036" y="1535"/>
                      <a:pt x="3069" y="1268"/>
                    </a:cubicBezTo>
                    <a:cubicBezTo>
                      <a:pt x="3136" y="1001"/>
                      <a:pt x="2268" y="801"/>
                      <a:pt x="2001" y="634"/>
                    </a:cubicBezTo>
                    <a:cubicBezTo>
                      <a:pt x="1735" y="468"/>
                      <a:pt x="1301" y="401"/>
                      <a:pt x="1301" y="134"/>
                    </a:cubicBezTo>
                    <a:cubicBezTo>
                      <a:pt x="1334" y="67"/>
                      <a:pt x="1268" y="1"/>
                      <a:pt x="1234" y="1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8" name="Google Shape;1968;p70"/>
              <p:cNvSpPr/>
              <p:nvPr/>
            </p:nvSpPr>
            <p:spPr>
              <a:xfrm>
                <a:off x="-5111198" y="1419592"/>
                <a:ext cx="48377" cy="24801"/>
              </a:xfrm>
              <a:custGeom>
                <a:avLst/>
                <a:gdLst/>
                <a:ahLst/>
                <a:cxnLst/>
                <a:rect l="l" t="t" r="r" b="b"/>
                <a:pathLst>
                  <a:path w="1383" h="709" extrusionOk="0">
                    <a:moveTo>
                      <a:pt x="1218" y="0"/>
                    </a:moveTo>
                    <a:cubicBezTo>
                      <a:pt x="884" y="0"/>
                      <a:pt x="1" y="412"/>
                      <a:pt x="386" y="669"/>
                    </a:cubicBezTo>
                    <a:cubicBezTo>
                      <a:pt x="420" y="703"/>
                      <a:pt x="486" y="703"/>
                      <a:pt x="553" y="703"/>
                    </a:cubicBezTo>
                    <a:cubicBezTo>
                      <a:pt x="574" y="706"/>
                      <a:pt x="596" y="708"/>
                      <a:pt x="618" y="708"/>
                    </a:cubicBezTo>
                    <a:cubicBezTo>
                      <a:pt x="973" y="708"/>
                      <a:pt x="1383" y="226"/>
                      <a:pt x="1320" y="69"/>
                    </a:cubicBezTo>
                    <a:cubicBezTo>
                      <a:pt x="1320" y="35"/>
                      <a:pt x="1287" y="2"/>
                      <a:pt x="1253" y="2"/>
                    </a:cubicBezTo>
                    <a:cubicBezTo>
                      <a:pt x="1242" y="1"/>
                      <a:pt x="1231" y="0"/>
                      <a:pt x="1218" y="0"/>
                    </a:cubicBezTo>
                    <a:close/>
                  </a:path>
                </a:pathLst>
              </a:custGeom>
              <a:solidFill>
                <a:srgbClr val="90B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70"/>
              <p:cNvSpPr/>
              <p:nvPr/>
            </p:nvSpPr>
            <p:spPr>
              <a:xfrm>
                <a:off x="-6040512" y="972128"/>
                <a:ext cx="1401404" cy="1485146"/>
              </a:xfrm>
              <a:custGeom>
                <a:avLst/>
                <a:gdLst/>
                <a:ahLst/>
                <a:cxnLst/>
                <a:rect l="l" t="t" r="r" b="b"/>
                <a:pathLst>
                  <a:path w="40063" h="42457" extrusionOk="0">
                    <a:moveTo>
                      <a:pt x="12136" y="0"/>
                    </a:moveTo>
                    <a:cubicBezTo>
                      <a:pt x="11156" y="0"/>
                      <a:pt x="10239" y="625"/>
                      <a:pt x="9908" y="1619"/>
                    </a:cubicBezTo>
                    <a:lnTo>
                      <a:pt x="368" y="30707"/>
                    </a:lnTo>
                    <a:cubicBezTo>
                      <a:pt x="1" y="31874"/>
                      <a:pt x="568" y="33142"/>
                      <a:pt x="1735" y="33609"/>
                    </a:cubicBezTo>
                    <a:lnTo>
                      <a:pt x="22850" y="42282"/>
                    </a:lnTo>
                    <a:cubicBezTo>
                      <a:pt x="23146" y="42400"/>
                      <a:pt x="23451" y="42456"/>
                      <a:pt x="23749" y="42456"/>
                    </a:cubicBezTo>
                    <a:cubicBezTo>
                      <a:pt x="24628" y="42456"/>
                      <a:pt x="25454" y="41969"/>
                      <a:pt x="25852" y="41148"/>
                    </a:cubicBezTo>
                    <a:lnTo>
                      <a:pt x="39462" y="13728"/>
                    </a:lnTo>
                    <a:cubicBezTo>
                      <a:pt x="40063" y="12494"/>
                      <a:pt x="39495" y="11026"/>
                      <a:pt x="38228" y="10492"/>
                    </a:cubicBezTo>
                    <a:lnTo>
                      <a:pt x="13043" y="185"/>
                    </a:lnTo>
                    <a:cubicBezTo>
                      <a:pt x="12745" y="59"/>
                      <a:pt x="12437" y="0"/>
                      <a:pt x="121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70"/>
              <p:cNvSpPr/>
              <p:nvPr/>
            </p:nvSpPr>
            <p:spPr>
              <a:xfrm>
                <a:off x="-5760462" y="1183232"/>
                <a:ext cx="927670" cy="754169"/>
              </a:xfrm>
              <a:custGeom>
                <a:avLst/>
                <a:gdLst/>
                <a:ahLst/>
                <a:cxnLst/>
                <a:rect l="l" t="t" r="r" b="b"/>
                <a:pathLst>
                  <a:path w="26520" h="21560" extrusionOk="0">
                    <a:moveTo>
                      <a:pt x="5634" y="0"/>
                    </a:moveTo>
                    <a:cubicBezTo>
                      <a:pt x="4898" y="0"/>
                      <a:pt x="4203" y="464"/>
                      <a:pt x="3970" y="1188"/>
                    </a:cubicBezTo>
                    <a:lnTo>
                      <a:pt x="301" y="12096"/>
                    </a:lnTo>
                    <a:cubicBezTo>
                      <a:pt x="0" y="12963"/>
                      <a:pt x="434" y="13897"/>
                      <a:pt x="1268" y="14264"/>
                    </a:cubicBezTo>
                    <a:lnTo>
                      <a:pt x="18814" y="21436"/>
                    </a:lnTo>
                    <a:cubicBezTo>
                      <a:pt x="19022" y="21520"/>
                      <a:pt x="19239" y="21559"/>
                      <a:pt x="19453" y="21559"/>
                    </a:cubicBezTo>
                    <a:cubicBezTo>
                      <a:pt x="20096" y="21559"/>
                      <a:pt x="20715" y="21203"/>
                      <a:pt x="21015" y="20602"/>
                    </a:cubicBezTo>
                    <a:lnTo>
                      <a:pt x="26052" y="10262"/>
                    </a:lnTo>
                    <a:cubicBezTo>
                      <a:pt x="26519" y="9328"/>
                      <a:pt x="26086" y="8260"/>
                      <a:pt x="25152" y="7860"/>
                    </a:cubicBezTo>
                    <a:lnTo>
                      <a:pt x="6271" y="121"/>
                    </a:lnTo>
                    <a:cubicBezTo>
                      <a:pt x="6062" y="39"/>
                      <a:pt x="5846" y="0"/>
                      <a:pt x="56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70"/>
              <p:cNvSpPr/>
              <p:nvPr/>
            </p:nvSpPr>
            <p:spPr>
              <a:xfrm>
                <a:off x="-5649610" y="1299471"/>
                <a:ext cx="550760" cy="479611"/>
              </a:xfrm>
              <a:custGeom>
                <a:avLst/>
                <a:gdLst/>
                <a:ahLst/>
                <a:cxnLst/>
                <a:rect l="l" t="t" r="r" b="b"/>
                <a:pathLst>
                  <a:path w="15745" h="13711" extrusionOk="0">
                    <a:moveTo>
                      <a:pt x="10875" y="0"/>
                    </a:moveTo>
                    <a:lnTo>
                      <a:pt x="0" y="11709"/>
                    </a:lnTo>
                    <a:lnTo>
                      <a:pt x="4870" y="13710"/>
                    </a:lnTo>
                    <a:lnTo>
                      <a:pt x="15745" y="2002"/>
                    </a:lnTo>
                    <a:lnTo>
                      <a:pt x="1087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70"/>
              <p:cNvSpPr/>
              <p:nvPr/>
            </p:nvSpPr>
            <p:spPr>
              <a:xfrm>
                <a:off x="-5408073" y="1398639"/>
                <a:ext cx="490105" cy="453935"/>
              </a:xfrm>
              <a:custGeom>
                <a:avLst/>
                <a:gdLst/>
                <a:ahLst/>
                <a:cxnLst/>
                <a:rect l="l" t="t" r="r" b="b"/>
                <a:pathLst>
                  <a:path w="14011" h="12977" extrusionOk="0">
                    <a:moveTo>
                      <a:pt x="10875" y="1"/>
                    </a:moveTo>
                    <a:lnTo>
                      <a:pt x="0" y="11709"/>
                    </a:lnTo>
                    <a:lnTo>
                      <a:pt x="3136" y="12977"/>
                    </a:lnTo>
                    <a:lnTo>
                      <a:pt x="14010" y="1268"/>
                    </a:lnTo>
                    <a:lnTo>
                      <a:pt x="10875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70"/>
              <p:cNvSpPr/>
              <p:nvPr/>
            </p:nvSpPr>
            <p:spPr>
              <a:xfrm>
                <a:off x="-5632120" y="1905044"/>
                <a:ext cx="262560" cy="252066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7206" extrusionOk="0">
                    <a:moveTo>
                      <a:pt x="2035" y="1"/>
                    </a:moveTo>
                    <a:lnTo>
                      <a:pt x="1" y="4971"/>
                    </a:lnTo>
                    <a:lnTo>
                      <a:pt x="5471" y="7206"/>
                    </a:lnTo>
                    <a:lnTo>
                      <a:pt x="7506" y="2236"/>
                    </a:lnTo>
                    <a:lnTo>
                      <a:pt x="20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70"/>
              <p:cNvSpPr/>
              <p:nvPr/>
            </p:nvSpPr>
            <p:spPr>
              <a:xfrm>
                <a:off x="-5385931" y="2006556"/>
                <a:ext cx="271935" cy="248988"/>
              </a:xfrm>
              <a:custGeom>
                <a:avLst/>
                <a:gdLst/>
                <a:ahLst/>
                <a:cxnLst/>
                <a:rect l="l" t="t" r="r" b="b"/>
                <a:pathLst>
                  <a:path w="7774" h="7118" extrusionOk="0">
                    <a:moveTo>
                      <a:pt x="2036" y="1"/>
                    </a:moveTo>
                    <a:lnTo>
                      <a:pt x="1" y="4938"/>
                    </a:lnTo>
                    <a:lnTo>
                      <a:pt x="5171" y="7072"/>
                    </a:lnTo>
                    <a:cubicBezTo>
                      <a:pt x="5255" y="7103"/>
                      <a:pt x="5344" y="7118"/>
                      <a:pt x="5433" y="7118"/>
                    </a:cubicBezTo>
                    <a:cubicBezTo>
                      <a:pt x="5734" y="7118"/>
                      <a:pt x="6036" y="6948"/>
                      <a:pt x="6139" y="6639"/>
                    </a:cubicBezTo>
                    <a:lnTo>
                      <a:pt x="7606" y="3070"/>
                    </a:lnTo>
                    <a:cubicBezTo>
                      <a:pt x="7773" y="2703"/>
                      <a:pt x="7573" y="2269"/>
                      <a:pt x="7206" y="2102"/>
                    </a:cubicBezTo>
                    <a:lnTo>
                      <a:pt x="203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70"/>
              <p:cNvSpPr/>
              <p:nvPr/>
            </p:nvSpPr>
            <p:spPr>
              <a:xfrm>
                <a:off x="-5886495" y="1807135"/>
                <a:ext cx="270745" cy="249652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7137" extrusionOk="0">
                    <a:moveTo>
                      <a:pt x="2289" y="0"/>
                    </a:moveTo>
                    <a:cubicBezTo>
                      <a:pt x="1995" y="0"/>
                      <a:pt x="1725" y="168"/>
                      <a:pt x="1602" y="465"/>
                    </a:cubicBezTo>
                    <a:lnTo>
                      <a:pt x="134" y="4034"/>
                    </a:lnTo>
                    <a:cubicBezTo>
                      <a:pt x="1" y="4401"/>
                      <a:pt x="168" y="4868"/>
                      <a:pt x="568" y="5001"/>
                    </a:cubicBezTo>
                    <a:lnTo>
                      <a:pt x="5738" y="7136"/>
                    </a:lnTo>
                    <a:lnTo>
                      <a:pt x="7740" y="2166"/>
                    </a:lnTo>
                    <a:lnTo>
                      <a:pt x="2603" y="64"/>
                    </a:lnTo>
                    <a:cubicBezTo>
                      <a:pt x="2498" y="21"/>
                      <a:pt x="2392" y="0"/>
                      <a:pt x="228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70"/>
              <p:cNvSpPr/>
              <p:nvPr/>
            </p:nvSpPr>
            <p:spPr>
              <a:xfrm>
                <a:off x="-5305407" y="1103443"/>
                <a:ext cx="297575" cy="175040"/>
              </a:xfrm>
              <a:custGeom>
                <a:avLst/>
                <a:gdLst/>
                <a:ahLst/>
                <a:cxnLst/>
                <a:rect l="l" t="t" r="r" b="b"/>
                <a:pathLst>
                  <a:path w="8507" h="5004" extrusionOk="0">
                    <a:moveTo>
                      <a:pt x="734" y="0"/>
                    </a:moveTo>
                    <a:lnTo>
                      <a:pt x="1" y="1802"/>
                    </a:lnTo>
                    <a:lnTo>
                      <a:pt x="7773" y="5004"/>
                    </a:lnTo>
                    <a:lnTo>
                      <a:pt x="8507" y="3203"/>
                    </a:lnTo>
                    <a:lnTo>
                      <a:pt x="73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70"/>
              <p:cNvSpPr/>
              <p:nvPr/>
            </p:nvSpPr>
            <p:spPr>
              <a:xfrm>
                <a:off x="-5238910" y="733529"/>
                <a:ext cx="350115" cy="464464"/>
              </a:xfrm>
              <a:custGeom>
                <a:avLst/>
                <a:gdLst/>
                <a:ahLst/>
                <a:cxnLst/>
                <a:rect l="l" t="t" r="r" b="b"/>
                <a:pathLst>
                  <a:path w="10009" h="13278" extrusionOk="0">
                    <a:moveTo>
                      <a:pt x="4538" y="1"/>
                    </a:moveTo>
                    <a:lnTo>
                      <a:pt x="1" y="11042"/>
                    </a:lnTo>
                    <a:lnTo>
                      <a:pt x="5472" y="13277"/>
                    </a:lnTo>
                    <a:lnTo>
                      <a:pt x="10008" y="2236"/>
                    </a:lnTo>
                    <a:lnTo>
                      <a:pt x="453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78" name="Google Shape;1978;p70"/>
          <p:cNvGrpSpPr/>
          <p:nvPr/>
        </p:nvGrpSpPr>
        <p:grpSpPr>
          <a:xfrm>
            <a:off x="3121660" y="436575"/>
            <a:ext cx="357775" cy="295791"/>
            <a:chOff x="-783927" y="2108838"/>
            <a:chExt cx="357775" cy="295791"/>
          </a:xfrm>
        </p:grpSpPr>
        <p:sp>
          <p:nvSpPr>
            <p:cNvPr id="1979" name="Google Shape;1979;p7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7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81" name="Google Shape;1981;p70"/>
          <p:cNvSpPr/>
          <p:nvPr/>
        </p:nvSpPr>
        <p:spPr>
          <a:xfrm>
            <a:off x="4105700" y="150145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82" name="Google Shape;1982;p70"/>
          <p:cNvGrpSpPr/>
          <p:nvPr/>
        </p:nvGrpSpPr>
        <p:grpSpPr>
          <a:xfrm rot="9651258">
            <a:off x="1764027" y="1464369"/>
            <a:ext cx="643548" cy="377045"/>
            <a:chOff x="-1131628" y="1250953"/>
            <a:chExt cx="695437" cy="407447"/>
          </a:xfrm>
        </p:grpSpPr>
        <p:sp>
          <p:nvSpPr>
            <p:cNvPr id="1983" name="Google Shape;1983;p70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0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0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 advTm="5883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60"/>
          <p:cNvSpPr txBox="1">
            <a:spLocks noGrp="1"/>
          </p:cNvSpPr>
          <p:nvPr>
            <p:ph type="title"/>
          </p:nvPr>
        </p:nvSpPr>
        <p:spPr>
          <a:xfrm>
            <a:off x="3739424" y="2105025"/>
            <a:ext cx="5088691" cy="14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400" dirty="0"/>
              <a:t> </a:t>
            </a:r>
            <a:endParaRPr sz="1400" dirty="0">
              <a:solidFill>
                <a:schemeClr val="dk2"/>
              </a:solidFill>
            </a:endParaRPr>
          </a:p>
        </p:txBody>
      </p:sp>
      <p:sp>
        <p:nvSpPr>
          <p:cNvPr id="1417" name="Google Shape;1417;p60"/>
          <p:cNvSpPr txBox="1">
            <a:spLocks noGrp="1"/>
          </p:cNvSpPr>
          <p:nvPr>
            <p:ph type="title" idx="2"/>
          </p:nvPr>
        </p:nvSpPr>
        <p:spPr>
          <a:xfrm>
            <a:off x="5205328" y="124692"/>
            <a:ext cx="3062298" cy="11567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sr-Cyrl-RS" sz="4000" dirty="0">
                <a:solidFill>
                  <a:srgbClr val="F05010"/>
                </a:solidFill>
              </a:rPr>
              <a:t>У свету</a:t>
            </a:r>
            <a:endParaRPr sz="4000" dirty="0">
              <a:solidFill>
                <a:srgbClr val="F05010"/>
              </a:solidFill>
            </a:endParaRPr>
          </a:p>
        </p:txBody>
      </p:sp>
      <p:sp>
        <p:nvSpPr>
          <p:cNvPr id="1419" name="Google Shape;1419;p60"/>
          <p:cNvSpPr/>
          <p:nvPr/>
        </p:nvSpPr>
        <p:spPr>
          <a:xfrm>
            <a:off x="1855096" y="1440010"/>
            <a:ext cx="48308" cy="16986"/>
          </a:xfrm>
          <a:custGeom>
            <a:avLst/>
            <a:gdLst/>
            <a:ahLst/>
            <a:cxnLst/>
            <a:rect l="l" t="t" r="r" b="b"/>
            <a:pathLst>
              <a:path w="1604" h="564" extrusionOk="0">
                <a:moveTo>
                  <a:pt x="970" y="0"/>
                </a:moveTo>
                <a:cubicBezTo>
                  <a:pt x="672" y="149"/>
                  <a:pt x="336" y="299"/>
                  <a:pt x="1" y="448"/>
                </a:cubicBezTo>
                <a:lnTo>
                  <a:pt x="187" y="448"/>
                </a:lnTo>
                <a:cubicBezTo>
                  <a:pt x="379" y="469"/>
                  <a:pt x="743" y="564"/>
                  <a:pt x="1046" y="564"/>
                </a:cubicBezTo>
                <a:cubicBezTo>
                  <a:pt x="1272" y="564"/>
                  <a:pt x="1465" y="511"/>
                  <a:pt x="1529" y="336"/>
                </a:cubicBezTo>
                <a:cubicBezTo>
                  <a:pt x="1604" y="75"/>
                  <a:pt x="1268" y="38"/>
                  <a:pt x="1082" y="0"/>
                </a:cubicBezTo>
                <a:close/>
              </a:path>
            </a:pathLst>
          </a:custGeom>
          <a:solidFill>
            <a:srgbClr val="70C3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0" name="Google Shape;1420;p60"/>
          <p:cNvGrpSpPr/>
          <p:nvPr/>
        </p:nvGrpSpPr>
        <p:grpSpPr>
          <a:xfrm>
            <a:off x="1079269" y="1318757"/>
            <a:ext cx="2964134" cy="2830533"/>
            <a:chOff x="1079269" y="1318757"/>
            <a:chExt cx="2964134" cy="2830533"/>
          </a:xfrm>
        </p:grpSpPr>
        <p:sp>
          <p:nvSpPr>
            <p:cNvPr id="1421" name="Google Shape;1421;p60"/>
            <p:cNvSpPr/>
            <p:nvPr/>
          </p:nvSpPr>
          <p:spPr>
            <a:xfrm>
              <a:off x="1121915" y="4079658"/>
              <a:ext cx="2921488" cy="69632"/>
            </a:xfrm>
            <a:custGeom>
              <a:avLst/>
              <a:gdLst/>
              <a:ahLst/>
              <a:cxnLst/>
              <a:rect l="l" t="t" r="r" b="b"/>
              <a:pathLst>
                <a:path w="97003" h="2312" extrusionOk="0">
                  <a:moveTo>
                    <a:pt x="48502" y="0"/>
                  </a:moveTo>
                  <a:cubicBezTo>
                    <a:pt x="21698" y="0"/>
                    <a:pt x="1" y="522"/>
                    <a:pt x="1" y="1156"/>
                  </a:cubicBezTo>
                  <a:cubicBezTo>
                    <a:pt x="1" y="1790"/>
                    <a:pt x="21698" y="2312"/>
                    <a:pt x="48502" y="2312"/>
                  </a:cubicBezTo>
                  <a:cubicBezTo>
                    <a:pt x="75269" y="2312"/>
                    <a:pt x="97003" y="1790"/>
                    <a:pt x="97003" y="1156"/>
                  </a:cubicBezTo>
                  <a:cubicBezTo>
                    <a:pt x="97003" y="522"/>
                    <a:pt x="75269" y="0"/>
                    <a:pt x="485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60"/>
            <p:cNvSpPr/>
            <p:nvPr/>
          </p:nvSpPr>
          <p:spPr>
            <a:xfrm>
              <a:off x="1091617" y="1318757"/>
              <a:ext cx="2795747" cy="2795717"/>
            </a:xfrm>
            <a:custGeom>
              <a:avLst/>
              <a:gdLst/>
              <a:ahLst/>
              <a:cxnLst/>
              <a:rect l="l" t="t" r="r" b="b"/>
              <a:pathLst>
                <a:path w="92828" h="92827" extrusionOk="0">
                  <a:moveTo>
                    <a:pt x="46414" y="0"/>
                  </a:moveTo>
                  <a:cubicBezTo>
                    <a:pt x="20765" y="0"/>
                    <a:pt x="0" y="20765"/>
                    <a:pt x="0" y="46413"/>
                  </a:cubicBezTo>
                  <a:cubicBezTo>
                    <a:pt x="0" y="72025"/>
                    <a:pt x="20765" y="92827"/>
                    <a:pt x="46414" y="92827"/>
                  </a:cubicBezTo>
                  <a:cubicBezTo>
                    <a:pt x="72025" y="92827"/>
                    <a:pt x="92827" y="72025"/>
                    <a:pt x="92827" y="46413"/>
                  </a:cubicBezTo>
                  <a:cubicBezTo>
                    <a:pt x="92827" y="20765"/>
                    <a:pt x="72025" y="0"/>
                    <a:pt x="46414" y="0"/>
                  </a:cubicBezTo>
                  <a:close/>
                </a:path>
              </a:pathLst>
            </a:custGeom>
            <a:solidFill>
              <a:schemeClr val="lt2"/>
            </a:solidFill>
            <a:ln w="23300" cap="flat" cmpd="sng">
              <a:solidFill>
                <a:schemeClr val="lt2"/>
              </a:solidFill>
              <a:prstDash val="solid"/>
              <a:miter lim="3727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60"/>
            <p:cNvSpPr/>
            <p:nvPr/>
          </p:nvSpPr>
          <p:spPr>
            <a:xfrm>
              <a:off x="1196035" y="1693750"/>
              <a:ext cx="457003" cy="457003"/>
            </a:xfrm>
            <a:custGeom>
              <a:avLst/>
              <a:gdLst/>
              <a:ahLst/>
              <a:cxnLst/>
              <a:rect l="l" t="t" r="r" b="b"/>
              <a:pathLst>
                <a:path w="15174" h="15174" extrusionOk="0">
                  <a:moveTo>
                    <a:pt x="10662" y="1"/>
                  </a:moveTo>
                  <a:cubicBezTo>
                    <a:pt x="10476" y="187"/>
                    <a:pt x="10290" y="373"/>
                    <a:pt x="10103" y="560"/>
                  </a:cubicBezTo>
                  <a:cubicBezTo>
                    <a:pt x="9917" y="746"/>
                    <a:pt x="9730" y="933"/>
                    <a:pt x="9544" y="1119"/>
                  </a:cubicBezTo>
                  <a:cubicBezTo>
                    <a:pt x="9208" y="1454"/>
                    <a:pt x="8873" y="1790"/>
                    <a:pt x="8537" y="2163"/>
                  </a:cubicBezTo>
                  <a:cubicBezTo>
                    <a:pt x="8202" y="2536"/>
                    <a:pt x="7866" y="2871"/>
                    <a:pt x="7568" y="3244"/>
                  </a:cubicBezTo>
                  <a:cubicBezTo>
                    <a:pt x="7270" y="3617"/>
                    <a:pt x="6934" y="3989"/>
                    <a:pt x="6636" y="4362"/>
                  </a:cubicBezTo>
                  <a:cubicBezTo>
                    <a:pt x="6338" y="4735"/>
                    <a:pt x="6040" y="5108"/>
                    <a:pt x="5741" y="5518"/>
                  </a:cubicBezTo>
                  <a:cubicBezTo>
                    <a:pt x="5443" y="5891"/>
                    <a:pt x="5145" y="6301"/>
                    <a:pt x="4847" y="6674"/>
                  </a:cubicBezTo>
                  <a:cubicBezTo>
                    <a:pt x="4586" y="7084"/>
                    <a:pt x="4287" y="7494"/>
                    <a:pt x="4027" y="7867"/>
                  </a:cubicBezTo>
                  <a:cubicBezTo>
                    <a:pt x="3766" y="8277"/>
                    <a:pt x="3505" y="8687"/>
                    <a:pt x="3244" y="9097"/>
                  </a:cubicBezTo>
                  <a:cubicBezTo>
                    <a:pt x="3057" y="9358"/>
                    <a:pt x="2945" y="9619"/>
                    <a:pt x="2759" y="9880"/>
                  </a:cubicBezTo>
                  <a:cubicBezTo>
                    <a:pt x="2573" y="10103"/>
                    <a:pt x="2461" y="10364"/>
                    <a:pt x="2312" y="10625"/>
                  </a:cubicBezTo>
                  <a:lnTo>
                    <a:pt x="2200" y="10812"/>
                  </a:lnTo>
                  <a:lnTo>
                    <a:pt x="1976" y="11184"/>
                  </a:lnTo>
                  <a:lnTo>
                    <a:pt x="1790" y="11557"/>
                  </a:lnTo>
                  <a:lnTo>
                    <a:pt x="1752" y="11632"/>
                  </a:lnTo>
                  <a:cubicBezTo>
                    <a:pt x="1566" y="11967"/>
                    <a:pt x="1380" y="12303"/>
                    <a:pt x="1231" y="12638"/>
                  </a:cubicBezTo>
                  <a:cubicBezTo>
                    <a:pt x="783" y="13459"/>
                    <a:pt x="373" y="14316"/>
                    <a:pt x="0" y="15173"/>
                  </a:cubicBezTo>
                  <a:cubicBezTo>
                    <a:pt x="112" y="15136"/>
                    <a:pt x="224" y="15099"/>
                    <a:pt x="336" y="15024"/>
                  </a:cubicBezTo>
                  <a:cubicBezTo>
                    <a:pt x="634" y="14912"/>
                    <a:pt x="1044" y="14950"/>
                    <a:pt x="1193" y="14652"/>
                  </a:cubicBezTo>
                  <a:cubicBezTo>
                    <a:pt x="1380" y="14316"/>
                    <a:pt x="1231" y="13831"/>
                    <a:pt x="1380" y="13496"/>
                  </a:cubicBezTo>
                  <a:cubicBezTo>
                    <a:pt x="1417" y="13347"/>
                    <a:pt x="1566" y="13235"/>
                    <a:pt x="1715" y="13235"/>
                  </a:cubicBezTo>
                  <a:cubicBezTo>
                    <a:pt x="1902" y="13198"/>
                    <a:pt x="2051" y="13123"/>
                    <a:pt x="2163" y="13011"/>
                  </a:cubicBezTo>
                  <a:cubicBezTo>
                    <a:pt x="2461" y="12862"/>
                    <a:pt x="2684" y="12638"/>
                    <a:pt x="2871" y="12340"/>
                  </a:cubicBezTo>
                  <a:cubicBezTo>
                    <a:pt x="2983" y="12154"/>
                    <a:pt x="2945" y="12042"/>
                    <a:pt x="3132" y="11893"/>
                  </a:cubicBezTo>
                  <a:cubicBezTo>
                    <a:pt x="3281" y="11781"/>
                    <a:pt x="3430" y="11706"/>
                    <a:pt x="3616" y="11669"/>
                  </a:cubicBezTo>
                  <a:cubicBezTo>
                    <a:pt x="3803" y="11632"/>
                    <a:pt x="3952" y="11595"/>
                    <a:pt x="4138" y="11557"/>
                  </a:cubicBezTo>
                  <a:cubicBezTo>
                    <a:pt x="4250" y="11520"/>
                    <a:pt x="4325" y="11483"/>
                    <a:pt x="4437" y="11483"/>
                  </a:cubicBezTo>
                  <a:cubicBezTo>
                    <a:pt x="4511" y="11483"/>
                    <a:pt x="4623" y="11520"/>
                    <a:pt x="4698" y="11520"/>
                  </a:cubicBezTo>
                  <a:cubicBezTo>
                    <a:pt x="4847" y="11445"/>
                    <a:pt x="4959" y="11296"/>
                    <a:pt x="4959" y="11110"/>
                  </a:cubicBezTo>
                  <a:cubicBezTo>
                    <a:pt x="4996" y="10924"/>
                    <a:pt x="4996" y="10849"/>
                    <a:pt x="5145" y="10700"/>
                  </a:cubicBezTo>
                  <a:cubicBezTo>
                    <a:pt x="5480" y="10402"/>
                    <a:pt x="5853" y="10215"/>
                    <a:pt x="6263" y="10103"/>
                  </a:cubicBezTo>
                  <a:cubicBezTo>
                    <a:pt x="6375" y="10066"/>
                    <a:pt x="6524" y="10066"/>
                    <a:pt x="6636" y="10029"/>
                  </a:cubicBezTo>
                  <a:cubicBezTo>
                    <a:pt x="6748" y="9992"/>
                    <a:pt x="6785" y="9917"/>
                    <a:pt x="6934" y="9880"/>
                  </a:cubicBezTo>
                  <a:cubicBezTo>
                    <a:pt x="7121" y="9880"/>
                    <a:pt x="7307" y="9917"/>
                    <a:pt x="7456" y="9917"/>
                  </a:cubicBezTo>
                  <a:lnTo>
                    <a:pt x="7717" y="9880"/>
                  </a:lnTo>
                  <a:cubicBezTo>
                    <a:pt x="7829" y="9842"/>
                    <a:pt x="7904" y="9842"/>
                    <a:pt x="8053" y="9805"/>
                  </a:cubicBezTo>
                  <a:cubicBezTo>
                    <a:pt x="8202" y="9805"/>
                    <a:pt x="8351" y="9693"/>
                    <a:pt x="8537" y="9656"/>
                  </a:cubicBezTo>
                  <a:cubicBezTo>
                    <a:pt x="8692" y="9641"/>
                    <a:pt x="8853" y="9632"/>
                    <a:pt x="9017" y="9632"/>
                  </a:cubicBezTo>
                  <a:cubicBezTo>
                    <a:pt x="9250" y="9632"/>
                    <a:pt x="9490" y="9650"/>
                    <a:pt x="9730" y="9693"/>
                  </a:cubicBezTo>
                  <a:cubicBezTo>
                    <a:pt x="9796" y="9706"/>
                    <a:pt x="9862" y="9720"/>
                    <a:pt x="9923" y="9720"/>
                  </a:cubicBezTo>
                  <a:cubicBezTo>
                    <a:pt x="10035" y="9720"/>
                    <a:pt x="10129" y="9676"/>
                    <a:pt x="10178" y="9507"/>
                  </a:cubicBezTo>
                  <a:cubicBezTo>
                    <a:pt x="10290" y="9283"/>
                    <a:pt x="10140" y="9209"/>
                    <a:pt x="10029" y="9060"/>
                  </a:cubicBezTo>
                  <a:cubicBezTo>
                    <a:pt x="9917" y="8910"/>
                    <a:pt x="9842" y="8799"/>
                    <a:pt x="9805" y="8649"/>
                  </a:cubicBezTo>
                  <a:cubicBezTo>
                    <a:pt x="9730" y="8426"/>
                    <a:pt x="9730" y="8314"/>
                    <a:pt x="9917" y="8202"/>
                  </a:cubicBezTo>
                  <a:cubicBezTo>
                    <a:pt x="10066" y="8090"/>
                    <a:pt x="10290" y="7904"/>
                    <a:pt x="10103" y="7717"/>
                  </a:cubicBezTo>
                  <a:cubicBezTo>
                    <a:pt x="10029" y="7606"/>
                    <a:pt x="9805" y="7606"/>
                    <a:pt x="9656" y="7606"/>
                  </a:cubicBezTo>
                  <a:cubicBezTo>
                    <a:pt x="9563" y="7587"/>
                    <a:pt x="9460" y="7578"/>
                    <a:pt x="9358" y="7578"/>
                  </a:cubicBezTo>
                  <a:cubicBezTo>
                    <a:pt x="9255" y="7578"/>
                    <a:pt x="9152" y="7587"/>
                    <a:pt x="9059" y="7606"/>
                  </a:cubicBezTo>
                  <a:cubicBezTo>
                    <a:pt x="8868" y="7630"/>
                    <a:pt x="8553" y="7730"/>
                    <a:pt x="8284" y="7730"/>
                  </a:cubicBezTo>
                  <a:cubicBezTo>
                    <a:pt x="8133" y="7730"/>
                    <a:pt x="7997" y="7699"/>
                    <a:pt x="7904" y="7606"/>
                  </a:cubicBezTo>
                  <a:cubicBezTo>
                    <a:pt x="8090" y="7457"/>
                    <a:pt x="8276" y="7345"/>
                    <a:pt x="8463" y="7270"/>
                  </a:cubicBezTo>
                  <a:cubicBezTo>
                    <a:pt x="8761" y="7158"/>
                    <a:pt x="9022" y="7046"/>
                    <a:pt x="9320" y="6935"/>
                  </a:cubicBezTo>
                  <a:cubicBezTo>
                    <a:pt x="9524" y="6867"/>
                    <a:pt x="9759" y="6706"/>
                    <a:pt x="9968" y="6706"/>
                  </a:cubicBezTo>
                  <a:cubicBezTo>
                    <a:pt x="9988" y="6706"/>
                    <a:pt x="10009" y="6708"/>
                    <a:pt x="10029" y="6711"/>
                  </a:cubicBezTo>
                  <a:cubicBezTo>
                    <a:pt x="10252" y="6711"/>
                    <a:pt x="10476" y="6748"/>
                    <a:pt x="10700" y="6748"/>
                  </a:cubicBezTo>
                  <a:lnTo>
                    <a:pt x="11893" y="6897"/>
                  </a:lnTo>
                  <a:cubicBezTo>
                    <a:pt x="12116" y="6897"/>
                    <a:pt x="12303" y="6935"/>
                    <a:pt x="12526" y="6935"/>
                  </a:cubicBezTo>
                  <a:cubicBezTo>
                    <a:pt x="12561" y="6940"/>
                    <a:pt x="12593" y="6942"/>
                    <a:pt x="12622" y="6942"/>
                  </a:cubicBezTo>
                  <a:cubicBezTo>
                    <a:pt x="12810" y="6942"/>
                    <a:pt x="12892" y="6845"/>
                    <a:pt x="13086" y="6748"/>
                  </a:cubicBezTo>
                  <a:cubicBezTo>
                    <a:pt x="13272" y="6674"/>
                    <a:pt x="13458" y="6599"/>
                    <a:pt x="13645" y="6562"/>
                  </a:cubicBezTo>
                  <a:cubicBezTo>
                    <a:pt x="13757" y="6525"/>
                    <a:pt x="13794" y="6450"/>
                    <a:pt x="13943" y="6413"/>
                  </a:cubicBezTo>
                  <a:lnTo>
                    <a:pt x="14278" y="6375"/>
                  </a:lnTo>
                  <a:cubicBezTo>
                    <a:pt x="14296" y="6372"/>
                    <a:pt x="14315" y="6370"/>
                    <a:pt x="14335" y="6370"/>
                  </a:cubicBezTo>
                  <a:cubicBezTo>
                    <a:pt x="14449" y="6370"/>
                    <a:pt x="14590" y="6422"/>
                    <a:pt x="14705" y="6422"/>
                  </a:cubicBezTo>
                  <a:cubicBezTo>
                    <a:pt x="14775" y="6422"/>
                    <a:pt x="14836" y="6403"/>
                    <a:pt x="14875" y="6338"/>
                  </a:cubicBezTo>
                  <a:cubicBezTo>
                    <a:pt x="14950" y="6189"/>
                    <a:pt x="14838" y="5928"/>
                    <a:pt x="14950" y="5742"/>
                  </a:cubicBezTo>
                  <a:cubicBezTo>
                    <a:pt x="15024" y="5667"/>
                    <a:pt x="15099" y="5630"/>
                    <a:pt x="15136" y="5481"/>
                  </a:cubicBezTo>
                  <a:cubicBezTo>
                    <a:pt x="15136" y="5406"/>
                    <a:pt x="15173" y="5294"/>
                    <a:pt x="15173" y="5220"/>
                  </a:cubicBezTo>
                  <a:cubicBezTo>
                    <a:pt x="15173" y="5071"/>
                    <a:pt x="15173" y="5071"/>
                    <a:pt x="15061" y="4959"/>
                  </a:cubicBezTo>
                  <a:cubicBezTo>
                    <a:pt x="14987" y="4921"/>
                    <a:pt x="14875" y="4884"/>
                    <a:pt x="14800" y="4847"/>
                  </a:cubicBezTo>
                  <a:cubicBezTo>
                    <a:pt x="14502" y="4735"/>
                    <a:pt x="13794" y="4586"/>
                    <a:pt x="13943" y="4176"/>
                  </a:cubicBezTo>
                  <a:cubicBezTo>
                    <a:pt x="14018" y="3915"/>
                    <a:pt x="14167" y="3803"/>
                    <a:pt x="13943" y="3542"/>
                  </a:cubicBezTo>
                  <a:cubicBezTo>
                    <a:pt x="13794" y="3393"/>
                    <a:pt x="13719" y="3207"/>
                    <a:pt x="13682" y="2983"/>
                  </a:cubicBezTo>
                  <a:cubicBezTo>
                    <a:pt x="13570" y="2610"/>
                    <a:pt x="13496" y="2200"/>
                    <a:pt x="13533" y="1790"/>
                  </a:cubicBezTo>
                  <a:cubicBezTo>
                    <a:pt x="13384" y="1753"/>
                    <a:pt x="13421" y="1566"/>
                    <a:pt x="13272" y="1529"/>
                  </a:cubicBezTo>
                  <a:cubicBezTo>
                    <a:pt x="13226" y="1514"/>
                    <a:pt x="13173" y="1505"/>
                    <a:pt x="13119" y="1505"/>
                  </a:cubicBezTo>
                  <a:cubicBezTo>
                    <a:pt x="13043" y="1505"/>
                    <a:pt x="12965" y="1523"/>
                    <a:pt x="12899" y="1566"/>
                  </a:cubicBezTo>
                  <a:cubicBezTo>
                    <a:pt x="12675" y="1641"/>
                    <a:pt x="12414" y="1678"/>
                    <a:pt x="12191" y="1790"/>
                  </a:cubicBezTo>
                  <a:cubicBezTo>
                    <a:pt x="11893" y="1939"/>
                    <a:pt x="11706" y="2275"/>
                    <a:pt x="11408" y="2424"/>
                  </a:cubicBezTo>
                  <a:cubicBezTo>
                    <a:pt x="11341" y="2474"/>
                    <a:pt x="11319" y="2494"/>
                    <a:pt x="11302" y="2494"/>
                  </a:cubicBezTo>
                  <a:cubicBezTo>
                    <a:pt x="11281" y="2494"/>
                    <a:pt x="11266" y="2465"/>
                    <a:pt x="11184" y="2424"/>
                  </a:cubicBezTo>
                  <a:cubicBezTo>
                    <a:pt x="11072" y="2386"/>
                    <a:pt x="10923" y="2349"/>
                    <a:pt x="10849" y="2275"/>
                  </a:cubicBezTo>
                  <a:cubicBezTo>
                    <a:pt x="10662" y="2051"/>
                    <a:pt x="10849" y="1827"/>
                    <a:pt x="10998" y="1641"/>
                  </a:cubicBezTo>
                  <a:cubicBezTo>
                    <a:pt x="11296" y="1380"/>
                    <a:pt x="11520" y="1007"/>
                    <a:pt x="11594" y="597"/>
                  </a:cubicBezTo>
                  <a:cubicBezTo>
                    <a:pt x="11594" y="336"/>
                    <a:pt x="11408" y="112"/>
                    <a:pt x="11147" y="112"/>
                  </a:cubicBezTo>
                  <a:cubicBezTo>
                    <a:pt x="10998" y="75"/>
                    <a:pt x="10811" y="38"/>
                    <a:pt x="106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60"/>
            <p:cNvSpPr/>
            <p:nvPr/>
          </p:nvSpPr>
          <p:spPr>
            <a:xfrm>
              <a:off x="1121915" y="2344950"/>
              <a:ext cx="64030" cy="42586"/>
            </a:xfrm>
            <a:custGeom>
              <a:avLst/>
              <a:gdLst/>
              <a:ahLst/>
              <a:cxnLst/>
              <a:rect l="l" t="t" r="r" b="b"/>
              <a:pathLst>
                <a:path w="2126" h="1414" extrusionOk="0">
                  <a:moveTo>
                    <a:pt x="150" y="1"/>
                  </a:moveTo>
                  <a:cubicBezTo>
                    <a:pt x="150" y="75"/>
                    <a:pt x="113" y="150"/>
                    <a:pt x="113" y="225"/>
                  </a:cubicBezTo>
                  <a:lnTo>
                    <a:pt x="1" y="560"/>
                  </a:lnTo>
                  <a:cubicBezTo>
                    <a:pt x="113" y="635"/>
                    <a:pt x="187" y="709"/>
                    <a:pt x="225" y="821"/>
                  </a:cubicBezTo>
                  <a:cubicBezTo>
                    <a:pt x="336" y="1082"/>
                    <a:pt x="374" y="1231"/>
                    <a:pt x="635" y="1306"/>
                  </a:cubicBezTo>
                  <a:cubicBezTo>
                    <a:pt x="821" y="1343"/>
                    <a:pt x="1045" y="1343"/>
                    <a:pt x="1268" y="1380"/>
                  </a:cubicBezTo>
                  <a:cubicBezTo>
                    <a:pt x="1393" y="1380"/>
                    <a:pt x="1567" y="1413"/>
                    <a:pt x="1713" y="1413"/>
                  </a:cubicBezTo>
                  <a:cubicBezTo>
                    <a:pt x="1786" y="1413"/>
                    <a:pt x="1852" y="1405"/>
                    <a:pt x="1902" y="1380"/>
                  </a:cubicBezTo>
                  <a:cubicBezTo>
                    <a:pt x="2126" y="1231"/>
                    <a:pt x="1902" y="1082"/>
                    <a:pt x="1753" y="970"/>
                  </a:cubicBezTo>
                  <a:cubicBezTo>
                    <a:pt x="1604" y="821"/>
                    <a:pt x="1417" y="709"/>
                    <a:pt x="1231" y="635"/>
                  </a:cubicBezTo>
                  <a:cubicBezTo>
                    <a:pt x="1007" y="560"/>
                    <a:pt x="784" y="448"/>
                    <a:pt x="597" y="299"/>
                  </a:cubicBezTo>
                  <a:cubicBezTo>
                    <a:pt x="485" y="187"/>
                    <a:pt x="336" y="75"/>
                    <a:pt x="1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60"/>
            <p:cNvSpPr/>
            <p:nvPr/>
          </p:nvSpPr>
          <p:spPr>
            <a:xfrm>
              <a:off x="1188174" y="2398861"/>
              <a:ext cx="83124" cy="38400"/>
            </a:xfrm>
            <a:custGeom>
              <a:avLst/>
              <a:gdLst/>
              <a:ahLst/>
              <a:cxnLst/>
              <a:rect l="l" t="t" r="r" b="b"/>
              <a:pathLst>
                <a:path w="2760" h="1275" extrusionOk="0">
                  <a:moveTo>
                    <a:pt x="0" y="597"/>
                  </a:moveTo>
                  <a:cubicBezTo>
                    <a:pt x="60" y="597"/>
                    <a:pt x="121" y="609"/>
                    <a:pt x="181" y="616"/>
                  </a:cubicBezTo>
                  <a:lnTo>
                    <a:pt x="181" y="616"/>
                  </a:lnTo>
                  <a:cubicBezTo>
                    <a:pt x="183" y="610"/>
                    <a:pt x="185" y="603"/>
                    <a:pt x="187" y="597"/>
                  </a:cubicBezTo>
                  <a:close/>
                  <a:moveTo>
                    <a:pt x="634" y="0"/>
                  </a:moveTo>
                  <a:cubicBezTo>
                    <a:pt x="560" y="149"/>
                    <a:pt x="597" y="448"/>
                    <a:pt x="448" y="559"/>
                  </a:cubicBezTo>
                  <a:cubicBezTo>
                    <a:pt x="384" y="607"/>
                    <a:pt x="320" y="621"/>
                    <a:pt x="256" y="621"/>
                  </a:cubicBezTo>
                  <a:cubicBezTo>
                    <a:pt x="231" y="621"/>
                    <a:pt x="206" y="619"/>
                    <a:pt x="181" y="616"/>
                  </a:cubicBezTo>
                  <a:lnTo>
                    <a:pt x="181" y="616"/>
                  </a:lnTo>
                  <a:cubicBezTo>
                    <a:pt x="80" y="959"/>
                    <a:pt x="348" y="1275"/>
                    <a:pt x="663" y="1275"/>
                  </a:cubicBezTo>
                  <a:cubicBezTo>
                    <a:pt x="751" y="1275"/>
                    <a:pt x="844" y="1250"/>
                    <a:pt x="932" y="1193"/>
                  </a:cubicBezTo>
                  <a:cubicBezTo>
                    <a:pt x="1081" y="1119"/>
                    <a:pt x="1193" y="932"/>
                    <a:pt x="1342" y="895"/>
                  </a:cubicBezTo>
                  <a:cubicBezTo>
                    <a:pt x="1366" y="892"/>
                    <a:pt x="1389" y="890"/>
                    <a:pt x="1413" y="890"/>
                  </a:cubicBezTo>
                  <a:cubicBezTo>
                    <a:pt x="1650" y="890"/>
                    <a:pt x="1884" y="1047"/>
                    <a:pt x="2088" y="1081"/>
                  </a:cubicBezTo>
                  <a:cubicBezTo>
                    <a:pt x="2177" y="1081"/>
                    <a:pt x="2303" y="1099"/>
                    <a:pt x="2421" y="1099"/>
                  </a:cubicBezTo>
                  <a:cubicBezTo>
                    <a:pt x="2598" y="1099"/>
                    <a:pt x="2759" y="1059"/>
                    <a:pt x="2759" y="858"/>
                  </a:cubicBezTo>
                  <a:cubicBezTo>
                    <a:pt x="2759" y="634"/>
                    <a:pt x="2312" y="373"/>
                    <a:pt x="2163" y="336"/>
                  </a:cubicBezTo>
                  <a:cubicBezTo>
                    <a:pt x="1976" y="299"/>
                    <a:pt x="1790" y="261"/>
                    <a:pt x="1641" y="224"/>
                  </a:cubicBezTo>
                  <a:cubicBezTo>
                    <a:pt x="1529" y="187"/>
                    <a:pt x="1454" y="112"/>
                    <a:pt x="1342" y="75"/>
                  </a:cubicBezTo>
                  <a:cubicBezTo>
                    <a:pt x="1119" y="0"/>
                    <a:pt x="858" y="0"/>
                    <a:pt x="6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60"/>
            <p:cNvSpPr/>
            <p:nvPr/>
          </p:nvSpPr>
          <p:spPr>
            <a:xfrm>
              <a:off x="1297079" y="2426930"/>
              <a:ext cx="40448" cy="21895"/>
            </a:xfrm>
            <a:custGeom>
              <a:avLst/>
              <a:gdLst/>
              <a:ahLst/>
              <a:cxnLst/>
              <a:rect l="l" t="t" r="r" b="b"/>
              <a:pathLst>
                <a:path w="1343" h="727" extrusionOk="0">
                  <a:moveTo>
                    <a:pt x="858" y="0"/>
                  </a:moveTo>
                  <a:cubicBezTo>
                    <a:pt x="577" y="0"/>
                    <a:pt x="329" y="66"/>
                    <a:pt x="84" y="167"/>
                  </a:cubicBezTo>
                  <a:lnTo>
                    <a:pt x="84" y="167"/>
                  </a:lnTo>
                  <a:lnTo>
                    <a:pt x="0" y="112"/>
                  </a:lnTo>
                  <a:lnTo>
                    <a:pt x="0" y="112"/>
                  </a:lnTo>
                  <a:cubicBezTo>
                    <a:pt x="75" y="299"/>
                    <a:pt x="150" y="485"/>
                    <a:pt x="261" y="634"/>
                  </a:cubicBezTo>
                  <a:cubicBezTo>
                    <a:pt x="336" y="709"/>
                    <a:pt x="411" y="709"/>
                    <a:pt x="560" y="709"/>
                  </a:cubicBezTo>
                  <a:cubicBezTo>
                    <a:pt x="611" y="719"/>
                    <a:pt x="682" y="726"/>
                    <a:pt x="759" y="726"/>
                  </a:cubicBezTo>
                  <a:cubicBezTo>
                    <a:pt x="963" y="726"/>
                    <a:pt x="1214" y="674"/>
                    <a:pt x="1268" y="485"/>
                  </a:cubicBezTo>
                  <a:cubicBezTo>
                    <a:pt x="1343" y="187"/>
                    <a:pt x="1082" y="0"/>
                    <a:pt x="85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60"/>
            <p:cNvSpPr/>
            <p:nvPr/>
          </p:nvSpPr>
          <p:spPr>
            <a:xfrm>
              <a:off x="1105080" y="2408950"/>
              <a:ext cx="34846" cy="22498"/>
            </a:xfrm>
            <a:custGeom>
              <a:avLst/>
              <a:gdLst/>
              <a:ahLst/>
              <a:cxnLst/>
              <a:rect l="l" t="t" r="r" b="b"/>
              <a:pathLst>
                <a:path w="1157" h="747" extrusionOk="0">
                  <a:moveTo>
                    <a:pt x="187" y="1"/>
                  </a:moveTo>
                  <a:cubicBezTo>
                    <a:pt x="1" y="75"/>
                    <a:pt x="38" y="262"/>
                    <a:pt x="112" y="411"/>
                  </a:cubicBezTo>
                  <a:cubicBezTo>
                    <a:pt x="150" y="485"/>
                    <a:pt x="187" y="523"/>
                    <a:pt x="224" y="560"/>
                  </a:cubicBezTo>
                  <a:cubicBezTo>
                    <a:pt x="448" y="672"/>
                    <a:pt x="709" y="709"/>
                    <a:pt x="933" y="746"/>
                  </a:cubicBezTo>
                  <a:cubicBezTo>
                    <a:pt x="1119" y="709"/>
                    <a:pt x="1119" y="746"/>
                    <a:pt x="1156" y="560"/>
                  </a:cubicBezTo>
                  <a:cubicBezTo>
                    <a:pt x="1156" y="374"/>
                    <a:pt x="1119" y="374"/>
                    <a:pt x="970" y="262"/>
                  </a:cubicBezTo>
                  <a:lnTo>
                    <a:pt x="1082" y="262"/>
                  </a:lnTo>
                  <a:cubicBezTo>
                    <a:pt x="1104" y="273"/>
                    <a:pt x="1119" y="277"/>
                    <a:pt x="1129" y="277"/>
                  </a:cubicBezTo>
                  <a:cubicBezTo>
                    <a:pt x="1153" y="277"/>
                    <a:pt x="1145" y="251"/>
                    <a:pt x="1119" y="224"/>
                  </a:cubicBezTo>
                  <a:cubicBezTo>
                    <a:pt x="970" y="150"/>
                    <a:pt x="821" y="113"/>
                    <a:pt x="634" y="75"/>
                  </a:cubicBezTo>
                  <a:cubicBezTo>
                    <a:pt x="485" y="38"/>
                    <a:pt x="336" y="1"/>
                    <a:pt x="1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60"/>
            <p:cNvSpPr/>
            <p:nvPr/>
          </p:nvSpPr>
          <p:spPr>
            <a:xfrm>
              <a:off x="1561902" y="1903187"/>
              <a:ext cx="79902" cy="56771"/>
            </a:xfrm>
            <a:custGeom>
              <a:avLst/>
              <a:gdLst/>
              <a:ahLst/>
              <a:cxnLst/>
              <a:rect l="l" t="t" r="r" b="b"/>
              <a:pathLst>
                <a:path w="2653" h="1885" extrusionOk="0">
                  <a:moveTo>
                    <a:pt x="1756" y="0"/>
                  </a:moveTo>
                  <a:cubicBezTo>
                    <a:pt x="1588" y="0"/>
                    <a:pt x="1425" y="30"/>
                    <a:pt x="1348" y="92"/>
                  </a:cubicBezTo>
                  <a:cubicBezTo>
                    <a:pt x="1161" y="242"/>
                    <a:pt x="1310" y="353"/>
                    <a:pt x="1198" y="540"/>
                  </a:cubicBezTo>
                  <a:cubicBezTo>
                    <a:pt x="1136" y="665"/>
                    <a:pt x="980" y="685"/>
                    <a:pt x="829" y="685"/>
                  </a:cubicBezTo>
                  <a:cubicBezTo>
                    <a:pt x="757" y="685"/>
                    <a:pt x="686" y="680"/>
                    <a:pt x="626" y="680"/>
                  </a:cubicBezTo>
                  <a:cubicBezTo>
                    <a:pt x="587" y="680"/>
                    <a:pt x="553" y="682"/>
                    <a:pt x="527" y="689"/>
                  </a:cubicBezTo>
                  <a:cubicBezTo>
                    <a:pt x="341" y="726"/>
                    <a:pt x="117" y="763"/>
                    <a:pt x="43" y="950"/>
                  </a:cubicBezTo>
                  <a:cubicBezTo>
                    <a:pt x="1" y="1062"/>
                    <a:pt x="11" y="1127"/>
                    <a:pt x="51" y="1166"/>
                  </a:cubicBezTo>
                  <a:lnTo>
                    <a:pt x="51" y="1166"/>
                  </a:lnTo>
                  <a:cubicBezTo>
                    <a:pt x="46" y="1205"/>
                    <a:pt x="43" y="1245"/>
                    <a:pt x="43" y="1285"/>
                  </a:cubicBezTo>
                  <a:cubicBezTo>
                    <a:pt x="80" y="1323"/>
                    <a:pt x="117" y="1360"/>
                    <a:pt x="117" y="1397"/>
                  </a:cubicBezTo>
                  <a:cubicBezTo>
                    <a:pt x="117" y="1435"/>
                    <a:pt x="80" y="1509"/>
                    <a:pt x="117" y="1584"/>
                  </a:cubicBezTo>
                  <a:cubicBezTo>
                    <a:pt x="149" y="1679"/>
                    <a:pt x="195" y="1707"/>
                    <a:pt x="248" y="1707"/>
                  </a:cubicBezTo>
                  <a:cubicBezTo>
                    <a:pt x="320" y="1707"/>
                    <a:pt x="405" y="1658"/>
                    <a:pt x="490" y="1658"/>
                  </a:cubicBezTo>
                  <a:cubicBezTo>
                    <a:pt x="550" y="1652"/>
                    <a:pt x="609" y="1648"/>
                    <a:pt x="668" y="1648"/>
                  </a:cubicBezTo>
                  <a:cubicBezTo>
                    <a:pt x="945" y="1648"/>
                    <a:pt x="1221" y="1715"/>
                    <a:pt x="1497" y="1807"/>
                  </a:cubicBezTo>
                  <a:cubicBezTo>
                    <a:pt x="1616" y="1860"/>
                    <a:pt x="1739" y="1885"/>
                    <a:pt x="1862" y="1885"/>
                  </a:cubicBezTo>
                  <a:cubicBezTo>
                    <a:pt x="2087" y="1885"/>
                    <a:pt x="2311" y="1803"/>
                    <a:pt x="2503" y="1658"/>
                  </a:cubicBezTo>
                  <a:cubicBezTo>
                    <a:pt x="2652" y="1509"/>
                    <a:pt x="2652" y="1248"/>
                    <a:pt x="2429" y="1099"/>
                  </a:cubicBezTo>
                  <a:cubicBezTo>
                    <a:pt x="2280" y="950"/>
                    <a:pt x="2130" y="1024"/>
                    <a:pt x="1944" y="950"/>
                  </a:cubicBezTo>
                  <a:cubicBezTo>
                    <a:pt x="1571" y="838"/>
                    <a:pt x="2391" y="465"/>
                    <a:pt x="2280" y="167"/>
                  </a:cubicBezTo>
                  <a:cubicBezTo>
                    <a:pt x="2236" y="58"/>
                    <a:pt x="1990" y="0"/>
                    <a:pt x="17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60"/>
            <p:cNvSpPr/>
            <p:nvPr/>
          </p:nvSpPr>
          <p:spPr>
            <a:xfrm>
              <a:off x="1749564" y="1451244"/>
              <a:ext cx="591719" cy="311716"/>
            </a:xfrm>
            <a:custGeom>
              <a:avLst/>
              <a:gdLst/>
              <a:ahLst/>
              <a:cxnLst/>
              <a:rect l="l" t="t" r="r" b="b"/>
              <a:pathLst>
                <a:path w="19647" h="10350" extrusionOk="0">
                  <a:moveTo>
                    <a:pt x="14204" y="0"/>
                  </a:moveTo>
                  <a:cubicBezTo>
                    <a:pt x="13980" y="37"/>
                    <a:pt x="13719" y="75"/>
                    <a:pt x="13458" y="112"/>
                  </a:cubicBezTo>
                  <a:cubicBezTo>
                    <a:pt x="13160" y="149"/>
                    <a:pt x="12899" y="186"/>
                    <a:pt x="12564" y="224"/>
                  </a:cubicBezTo>
                  <a:cubicBezTo>
                    <a:pt x="12153" y="224"/>
                    <a:pt x="11743" y="298"/>
                    <a:pt x="11333" y="336"/>
                  </a:cubicBezTo>
                  <a:cubicBezTo>
                    <a:pt x="11147" y="336"/>
                    <a:pt x="10961" y="410"/>
                    <a:pt x="10774" y="410"/>
                  </a:cubicBezTo>
                  <a:cubicBezTo>
                    <a:pt x="10513" y="410"/>
                    <a:pt x="10252" y="373"/>
                    <a:pt x="9991" y="336"/>
                  </a:cubicBezTo>
                  <a:cubicBezTo>
                    <a:pt x="9246" y="261"/>
                    <a:pt x="8500" y="186"/>
                    <a:pt x="7754" y="112"/>
                  </a:cubicBezTo>
                  <a:cubicBezTo>
                    <a:pt x="7570" y="86"/>
                    <a:pt x="7385" y="73"/>
                    <a:pt x="7200" y="73"/>
                  </a:cubicBezTo>
                  <a:cubicBezTo>
                    <a:pt x="6863" y="73"/>
                    <a:pt x="6526" y="114"/>
                    <a:pt x="6189" y="186"/>
                  </a:cubicBezTo>
                  <a:cubicBezTo>
                    <a:pt x="5779" y="336"/>
                    <a:pt x="5369" y="485"/>
                    <a:pt x="4958" y="597"/>
                  </a:cubicBezTo>
                  <a:cubicBezTo>
                    <a:pt x="4847" y="597"/>
                    <a:pt x="4698" y="634"/>
                    <a:pt x="4586" y="634"/>
                  </a:cubicBezTo>
                  <a:cubicBezTo>
                    <a:pt x="4474" y="634"/>
                    <a:pt x="4399" y="708"/>
                    <a:pt x="4287" y="708"/>
                  </a:cubicBezTo>
                  <a:cubicBezTo>
                    <a:pt x="4213" y="708"/>
                    <a:pt x="4101" y="671"/>
                    <a:pt x="3989" y="671"/>
                  </a:cubicBezTo>
                  <a:cubicBezTo>
                    <a:pt x="3840" y="708"/>
                    <a:pt x="3691" y="708"/>
                    <a:pt x="3579" y="708"/>
                  </a:cubicBezTo>
                  <a:cubicBezTo>
                    <a:pt x="3244" y="708"/>
                    <a:pt x="2945" y="746"/>
                    <a:pt x="2647" y="783"/>
                  </a:cubicBezTo>
                  <a:cubicBezTo>
                    <a:pt x="2498" y="820"/>
                    <a:pt x="2386" y="858"/>
                    <a:pt x="2274" y="895"/>
                  </a:cubicBezTo>
                  <a:cubicBezTo>
                    <a:pt x="2200" y="895"/>
                    <a:pt x="2162" y="969"/>
                    <a:pt x="2125" y="969"/>
                  </a:cubicBezTo>
                  <a:cubicBezTo>
                    <a:pt x="2013" y="1007"/>
                    <a:pt x="1902" y="1007"/>
                    <a:pt x="1790" y="1007"/>
                  </a:cubicBezTo>
                  <a:lnTo>
                    <a:pt x="1529" y="1156"/>
                  </a:lnTo>
                  <a:cubicBezTo>
                    <a:pt x="1193" y="1305"/>
                    <a:pt x="895" y="1491"/>
                    <a:pt x="597" y="1678"/>
                  </a:cubicBezTo>
                  <a:cubicBezTo>
                    <a:pt x="485" y="1752"/>
                    <a:pt x="336" y="1827"/>
                    <a:pt x="261" y="1864"/>
                  </a:cubicBezTo>
                  <a:cubicBezTo>
                    <a:pt x="187" y="1939"/>
                    <a:pt x="112" y="1976"/>
                    <a:pt x="0" y="2013"/>
                  </a:cubicBezTo>
                  <a:cubicBezTo>
                    <a:pt x="373" y="2050"/>
                    <a:pt x="783" y="2050"/>
                    <a:pt x="1156" y="2125"/>
                  </a:cubicBezTo>
                  <a:cubicBezTo>
                    <a:pt x="1417" y="2162"/>
                    <a:pt x="1678" y="2274"/>
                    <a:pt x="1902" y="2423"/>
                  </a:cubicBezTo>
                  <a:cubicBezTo>
                    <a:pt x="2013" y="2498"/>
                    <a:pt x="2088" y="2610"/>
                    <a:pt x="2200" y="2684"/>
                  </a:cubicBezTo>
                  <a:cubicBezTo>
                    <a:pt x="2349" y="2759"/>
                    <a:pt x="2461" y="2796"/>
                    <a:pt x="2610" y="2833"/>
                  </a:cubicBezTo>
                  <a:cubicBezTo>
                    <a:pt x="2796" y="2982"/>
                    <a:pt x="3020" y="3169"/>
                    <a:pt x="3206" y="3355"/>
                  </a:cubicBezTo>
                  <a:cubicBezTo>
                    <a:pt x="3430" y="3579"/>
                    <a:pt x="3393" y="3728"/>
                    <a:pt x="3206" y="3952"/>
                  </a:cubicBezTo>
                  <a:cubicBezTo>
                    <a:pt x="2908" y="4250"/>
                    <a:pt x="2759" y="4660"/>
                    <a:pt x="2759" y="5070"/>
                  </a:cubicBezTo>
                  <a:cubicBezTo>
                    <a:pt x="2722" y="5257"/>
                    <a:pt x="2722" y="5480"/>
                    <a:pt x="2722" y="5667"/>
                  </a:cubicBezTo>
                  <a:cubicBezTo>
                    <a:pt x="2722" y="5778"/>
                    <a:pt x="2759" y="5778"/>
                    <a:pt x="2759" y="5890"/>
                  </a:cubicBezTo>
                  <a:cubicBezTo>
                    <a:pt x="2759" y="6077"/>
                    <a:pt x="2684" y="6263"/>
                    <a:pt x="2610" y="6450"/>
                  </a:cubicBezTo>
                  <a:cubicBezTo>
                    <a:pt x="2498" y="6710"/>
                    <a:pt x="2423" y="7009"/>
                    <a:pt x="2312" y="7307"/>
                  </a:cubicBezTo>
                  <a:cubicBezTo>
                    <a:pt x="2274" y="7456"/>
                    <a:pt x="2162" y="7605"/>
                    <a:pt x="2125" y="7754"/>
                  </a:cubicBezTo>
                  <a:cubicBezTo>
                    <a:pt x="2013" y="8164"/>
                    <a:pt x="2162" y="8612"/>
                    <a:pt x="2461" y="8910"/>
                  </a:cubicBezTo>
                  <a:cubicBezTo>
                    <a:pt x="2647" y="9096"/>
                    <a:pt x="2834" y="9283"/>
                    <a:pt x="2983" y="9506"/>
                  </a:cubicBezTo>
                  <a:cubicBezTo>
                    <a:pt x="3206" y="9842"/>
                    <a:pt x="3318" y="10252"/>
                    <a:pt x="3766" y="10327"/>
                  </a:cubicBezTo>
                  <a:cubicBezTo>
                    <a:pt x="3828" y="10342"/>
                    <a:pt x="3890" y="10350"/>
                    <a:pt x="3951" y="10350"/>
                  </a:cubicBezTo>
                  <a:cubicBezTo>
                    <a:pt x="4180" y="10350"/>
                    <a:pt x="4385" y="10243"/>
                    <a:pt x="4474" y="10066"/>
                  </a:cubicBezTo>
                  <a:cubicBezTo>
                    <a:pt x="4809" y="9656"/>
                    <a:pt x="4958" y="9245"/>
                    <a:pt x="5443" y="9022"/>
                  </a:cubicBezTo>
                  <a:cubicBezTo>
                    <a:pt x="5630" y="8910"/>
                    <a:pt x="5816" y="8873"/>
                    <a:pt x="6002" y="8798"/>
                  </a:cubicBezTo>
                  <a:cubicBezTo>
                    <a:pt x="6189" y="8724"/>
                    <a:pt x="6338" y="8574"/>
                    <a:pt x="6487" y="8500"/>
                  </a:cubicBezTo>
                  <a:cubicBezTo>
                    <a:pt x="6711" y="8351"/>
                    <a:pt x="6972" y="8239"/>
                    <a:pt x="7233" y="8164"/>
                  </a:cubicBezTo>
                  <a:cubicBezTo>
                    <a:pt x="7326" y="8146"/>
                    <a:pt x="7428" y="8136"/>
                    <a:pt x="7531" y="8136"/>
                  </a:cubicBezTo>
                  <a:cubicBezTo>
                    <a:pt x="7633" y="8136"/>
                    <a:pt x="7736" y="8146"/>
                    <a:pt x="7829" y="8164"/>
                  </a:cubicBezTo>
                  <a:cubicBezTo>
                    <a:pt x="8127" y="8127"/>
                    <a:pt x="8463" y="8127"/>
                    <a:pt x="8761" y="8053"/>
                  </a:cubicBezTo>
                  <a:cubicBezTo>
                    <a:pt x="8947" y="8053"/>
                    <a:pt x="9134" y="8090"/>
                    <a:pt x="9320" y="8090"/>
                  </a:cubicBezTo>
                  <a:cubicBezTo>
                    <a:pt x="9581" y="8090"/>
                    <a:pt x="9842" y="8015"/>
                    <a:pt x="10066" y="7903"/>
                  </a:cubicBezTo>
                  <a:cubicBezTo>
                    <a:pt x="10178" y="7903"/>
                    <a:pt x="10327" y="7829"/>
                    <a:pt x="10439" y="7792"/>
                  </a:cubicBezTo>
                  <a:cubicBezTo>
                    <a:pt x="10588" y="7717"/>
                    <a:pt x="10700" y="7568"/>
                    <a:pt x="10849" y="7493"/>
                  </a:cubicBezTo>
                  <a:cubicBezTo>
                    <a:pt x="11221" y="7307"/>
                    <a:pt x="11632" y="7195"/>
                    <a:pt x="12004" y="7009"/>
                  </a:cubicBezTo>
                  <a:cubicBezTo>
                    <a:pt x="12340" y="6897"/>
                    <a:pt x="12713" y="6822"/>
                    <a:pt x="13048" y="6785"/>
                  </a:cubicBezTo>
                  <a:cubicBezTo>
                    <a:pt x="13496" y="6710"/>
                    <a:pt x="13906" y="6599"/>
                    <a:pt x="14278" y="6450"/>
                  </a:cubicBezTo>
                  <a:cubicBezTo>
                    <a:pt x="14465" y="6375"/>
                    <a:pt x="14800" y="6263"/>
                    <a:pt x="14875" y="6077"/>
                  </a:cubicBezTo>
                  <a:cubicBezTo>
                    <a:pt x="14949" y="5853"/>
                    <a:pt x="14875" y="5816"/>
                    <a:pt x="15024" y="5629"/>
                  </a:cubicBezTo>
                  <a:cubicBezTo>
                    <a:pt x="15136" y="5555"/>
                    <a:pt x="15210" y="5480"/>
                    <a:pt x="15322" y="5368"/>
                  </a:cubicBezTo>
                  <a:cubicBezTo>
                    <a:pt x="15360" y="5294"/>
                    <a:pt x="15397" y="5257"/>
                    <a:pt x="15434" y="5182"/>
                  </a:cubicBezTo>
                  <a:cubicBezTo>
                    <a:pt x="15509" y="5107"/>
                    <a:pt x="15583" y="5070"/>
                    <a:pt x="15695" y="5033"/>
                  </a:cubicBezTo>
                  <a:cubicBezTo>
                    <a:pt x="15881" y="4884"/>
                    <a:pt x="16068" y="4772"/>
                    <a:pt x="16217" y="4623"/>
                  </a:cubicBezTo>
                  <a:cubicBezTo>
                    <a:pt x="16366" y="4511"/>
                    <a:pt x="16515" y="4399"/>
                    <a:pt x="16627" y="4213"/>
                  </a:cubicBezTo>
                  <a:cubicBezTo>
                    <a:pt x="16739" y="4026"/>
                    <a:pt x="16739" y="3803"/>
                    <a:pt x="16851" y="3579"/>
                  </a:cubicBezTo>
                  <a:cubicBezTo>
                    <a:pt x="16963" y="3318"/>
                    <a:pt x="17112" y="3057"/>
                    <a:pt x="17298" y="2871"/>
                  </a:cubicBezTo>
                  <a:cubicBezTo>
                    <a:pt x="17671" y="2498"/>
                    <a:pt x="18044" y="2200"/>
                    <a:pt x="18491" y="1901"/>
                  </a:cubicBezTo>
                  <a:cubicBezTo>
                    <a:pt x="18603" y="1827"/>
                    <a:pt x="18752" y="1752"/>
                    <a:pt x="18901" y="1678"/>
                  </a:cubicBezTo>
                  <a:cubicBezTo>
                    <a:pt x="19013" y="1640"/>
                    <a:pt x="19125" y="1640"/>
                    <a:pt x="19274" y="1603"/>
                  </a:cubicBezTo>
                  <a:cubicBezTo>
                    <a:pt x="19386" y="1603"/>
                    <a:pt x="19609" y="1529"/>
                    <a:pt x="19647" y="1417"/>
                  </a:cubicBezTo>
                  <a:cubicBezTo>
                    <a:pt x="19423" y="1193"/>
                    <a:pt x="19125" y="1044"/>
                    <a:pt x="18789" y="1007"/>
                  </a:cubicBezTo>
                  <a:cubicBezTo>
                    <a:pt x="18669" y="996"/>
                    <a:pt x="18549" y="991"/>
                    <a:pt x="18429" y="991"/>
                  </a:cubicBezTo>
                  <a:cubicBezTo>
                    <a:pt x="18139" y="991"/>
                    <a:pt x="17849" y="1018"/>
                    <a:pt x="17559" y="1044"/>
                  </a:cubicBezTo>
                  <a:cubicBezTo>
                    <a:pt x="17112" y="1044"/>
                    <a:pt x="16702" y="1007"/>
                    <a:pt x="16292" y="858"/>
                  </a:cubicBezTo>
                  <a:cubicBezTo>
                    <a:pt x="16068" y="820"/>
                    <a:pt x="15881" y="708"/>
                    <a:pt x="15695" y="597"/>
                  </a:cubicBezTo>
                  <a:cubicBezTo>
                    <a:pt x="15583" y="522"/>
                    <a:pt x="15471" y="373"/>
                    <a:pt x="15285" y="298"/>
                  </a:cubicBezTo>
                  <a:cubicBezTo>
                    <a:pt x="15173" y="224"/>
                    <a:pt x="14987" y="186"/>
                    <a:pt x="14838" y="149"/>
                  </a:cubicBezTo>
                  <a:cubicBezTo>
                    <a:pt x="14651" y="75"/>
                    <a:pt x="14428" y="37"/>
                    <a:pt x="142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60"/>
            <p:cNvSpPr/>
            <p:nvPr/>
          </p:nvSpPr>
          <p:spPr>
            <a:xfrm>
              <a:off x="1551963" y="1576984"/>
              <a:ext cx="177422" cy="135529"/>
            </a:xfrm>
            <a:custGeom>
              <a:avLst/>
              <a:gdLst/>
              <a:ahLst/>
              <a:cxnLst/>
              <a:rect l="l" t="t" r="r" b="b"/>
              <a:pathLst>
                <a:path w="5891" h="4500" extrusionOk="0">
                  <a:moveTo>
                    <a:pt x="3355" y="0"/>
                  </a:moveTo>
                  <a:lnTo>
                    <a:pt x="3094" y="187"/>
                  </a:lnTo>
                  <a:cubicBezTo>
                    <a:pt x="2759" y="485"/>
                    <a:pt x="2386" y="746"/>
                    <a:pt x="2050" y="1007"/>
                  </a:cubicBezTo>
                  <a:cubicBezTo>
                    <a:pt x="1864" y="1156"/>
                    <a:pt x="1715" y="1305"/>
                    <a:pt x="1528" y="1417"/>
                  </a:cubicBezTo>
                  <a:cubicBezTo>
                    <a:pt x="1603" y="1566"/>
                    <a:pt x="1603" y="1715"/>
                    <a:pt x="1566" y="1864"/>
                  </a:cubicBezTo>
                  <a:cubicBezTo>
                    <a:pt x="1491" y="1976"/>
                    <a:pt x="1230" y="2014"/>
                    <a:pt x="1081" y="2051"/>
                  </a:cubicBezTo>
                  <a:cubicBezTo>
                    <a:pt x="932" y="2125"/>
                    <a:pt x="783" y="2163"/>
                    <a:pt x="634" y="2163"/>
                  </a:cubicBezTo>
                  <a:cubicBezTo>
                    <a:pt x="410" y="2349"/>
                    <a:pt x="186" y="2535"/>
                    <a:pt x="0" y="2722"/>
                  </a:cubicBezTo>
                  <a:cubicBezTo>
                    <a:pt x="75" y="2796"/>
                    <a:pt x="149" y="2871"/>
                    <a:pt x="186" y="2983"/>
                  </a:cubicBezTo>
                  <a:cubicBezTo>
                    <a:pt x="261" y="3095"/>
                    <a:pt x="261" y="3207"/>
                    <a:pt x="298" y="3318"/>
                  </a:cubicBezTo>
                  <a:cubicBezTo>
                    <a:pt x="298" y="3393"/>
                    <a:pt x="186" y="3505"/>
                    <a:pt x="261" y="3617"/>
                  </a:cubicBezTo>
                  <a:cubicBezTo>
                    <a:pt x="336" y="3691"/>
                    <a:pt x="634" y="3691"/>
                    <a:pt x="783" y="3803"/>
                  </a:cubicBezTo>
                  <a:cubicBezTo>
                    <a:pt x="969" y="3878"/>
                    <a:pt x="1118" y="3878"/>
                    <a:pt x="1305" y="3952"/>
                  </a:cubicBezTo>
                  <a:cubicBezTo>
                    <a:pt x="1535" y="4051"/>
                    <a:pt x="1766" y="4499"/>
                    <a:pt x="2048" y="4499"/>
                  </a:cubicBezTo>
                  <a:cubicBezTo>
                    <a:pt x="2085" y="4499"/>
                    <a:pt x="2123" y="4491"/>
                    <a:pt x="2162" y="4474"/>
                  </a:cubicBezTo>
                  <a:cubicBezTo>
                    <a:pt x="2460" y="4362"/>
                    <a:pt x="2610" y="4027"/>
                    <a:pt x="2796" y="3803"/>
                  </a:cubicBezTo>
                  <a:cubicBezTo>
                    <a:pt x="2982" y="3617"/>
                    <a:pt x="3094" y="3691"/>
                    <a:pt x="3281" y="3654"/>
                  </a:cubicBezTo>
                  <a:cubicBezTo>
                    <a:pt x="3430" y="3617"/>
                    <a:pt x="3504" y="3356"/>
                    <a:pt x="3430" y="3207"/>
                  </a:cubicBezTo>
                  <a:cubicBezTo>
                    <a:pt x="3318" y="2871"/>
                    <a:pt x="2684" y="2834"/>
                    <a:pt x="2610" y="2461"/>
                  </a:cubicBezTo>
                  <a:cubicBezTo>
                    <a:pt x="2572" y="2312"/>
                    <a:pt x="2721" y="2088"/>
                    <a:pt x="2833" y="2014"/>
                  </a:cubicBezTo>
                  <a:cubicBezTo>
                    <a:pt x="2919" y="1957"/>
                    <a:pt x="2993" y="1932"/>
                    <a:pt x="3061" y="1932"/>
                  </a:cubicBezTo>
                  <a:cubicBezTo>
                    <a:pt x="3171" y="1932"/>
                    <a:pt x="3263" y="1996"/>
                    <a:pt x="3355" y="2088"/>
                  </a:cubicBezTo>
                  <a:cubicBezTo>
                    <a:pt x="3616" y="2349"/>
                    <a:pt x="3914" y="2573"/>
                    <a:pt x="4213" y="2722"/>
                  </a:cubicBezTo>
                  <a:cubicBezTo>
                    <a:pt x="4352" y="2806"/>
                    <a:pt x="4513" y="2848"/>
                    <a:pt x="4679" y="2848"/>
                  </a:cubicBezTo>
                  <a:cubicBezTo>
                    <a:pt x="4735" y="2848"/>
                    <a:pt x="4790" y="2843"/>
                    <a:pt x="4846" y="2834"/>
                  </a:cubicBezTo>
                  <a:cubicBezTo>
                    <a:pt x="5033" y="2796"/>
                    <a:pt x="5368" y="2834"/>
                    <a:pt x="5555" y="2722"/>
                  </a:cubicBezTo>
                  <a:cubicBezTo>
                    <a:pt x="5890" y="2461"/>
                    <a:pt x="5219" y="2014"/>
                    <a:pt x="5033" y="1790"/>
                  </a:cubicBezTo>
                  <a:cubicBezTo>
                    <a:pt x="4846" y="1678"/>
                    <a:pt x="4735" y="1492"/>
                    <a:pt x="4660" y="1268"/>
                  </a:cubicBezTo>
                  <a:cubicBezTo>
                    <a:pt x="4660" y="1119"/>
                    <a:pt x="4623" y="970"/>
                    <a:pt x="4585" y="858"/>
                  </a:cubicBezTo>
                  <a:cubicBezTo>
                    <a:pt x="4362" y="522"/>
                    <a:pt x="3914" y="597"/>
                    <a:pt x="3691" y="299"/>
                  </a:cubicBezTo>
                  <a:cubicBezTo>
                    <a:pt x="3579" y="187"/>
                    <a:pt x="3467" y="75"/>
                    <a:pt x="33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60"/>
            <p:cNvSpPr/>
            <p:nvPr/>
          </p:nvSpPr>
          <p:spPr>
            <a:xfrm>
              <a:off x="1079269" y="2531227"/>
              <a:ext cx="641111" cy="957375"/>
            </a:xfrm>
            <a:custGeom>
              <a:avLst/>
              <a:gdLst/>
              <a:ahLst/>
              <a:cxnLst/>
              <a:rect l="l" t="t" r="r" b="b"/>
              <a:pathLst>
                <a:path w="21287" h="31788" extrusionOk="0">
                  <a:moveTo>
                    <a:pt x="3164" y="1"/>
                  </a:moveTo>
                  <a:cubicBezTo>
                    <a:pt x="2894" y="1"/>
                    <a:pt x="2635" y="219"/>
                    <a:pt x="2423" y="340"/>
                  </a:cubicBezTo>
                  <a:cubicBezTo>
                    <a:pt x="2051" y="564"/>
                    <a:pt x="1678" y="824"/>
                    <a:pt x="1305" y="1085"/>
                  </a:cubicBezTo>
                  <a:cubicBezTo>
                    <a:pt x="1193" y="1160"/>
                    <a:pt x="1044" y="1272"/>
                    <a:pt x="932" y="1346"/>
                  </a:cubicBezTo>
                  <a:cubicBezTo>
                    <a:pt x="783" y="1495"/>
                    <a:pt x="820" y="1495"/>
                    <a:pt x="858" y="1719"/>
                  </a:cubicBezTo>
                  <a:cubicBezTo>
                    <a:pt x="895" y="1906"/>
                    <a:pt x="858" y="2092"/>
                    <a:pt x="709" y="2241"/>
                  </a:cubicBezTo>
                  <a:lnTo>
                    <a:pt x="597" y="2390"/>
                  </a:lnTo>
                  <a:cubicBezTo>
                    <a:pt x="568" y="2348"/>
                    <a:pt x="524" y="2321"/>
                    <a:pt x="474" y="2321"/>
                  </a:cubicBezTo>
                  <a:cubicBezTo>
                    <a:pt x="391" y="2321"/>
                    <a:pt x="293" y="2392"/>
                    <a:pt x="224" y="2577"/>
                  </a:cubicBezTo>
                  <a:cubicBezTo>
                    <a:pt x="187" y="2763"/>
                    <a:pt x="187" y="2949"/>
                    <a:pt x="187" y="3136"/>
                  </a:cubicBezTo>
                  <a:cubicBezTo>
                    <a:pt x="224" y="3248"/>
                    <a:pt x="261" y="3397"/>
                    <a:pt x="298" y="3509"/>
                  </a:cubicBezTo>
                  <a:cubicBezTo>
                    <a:pt x="448" y="3993"/>
                    <a:pt x="187" y="4702"/>
                    <a:pt x="187" y="5223"/>
                  </a:cubicBezTo>
                  <a:cubicBezTo>
                    <a:pt x="149" y="5447"/>
                    <a:pt x="336" y="5708"/>
                    <a:pt x="112" y="5857"/>
                  </a:cubicBezTo>
                  <a:cubicBezTo>
                    <a:pt x="75" y="5895"/>
                    <a:pt x="37" y="5932"/>
                    <a:pt x="0" y="5969"/>
                  </a:cubicBezTo>
                  <a:lnTo>
                    <a:pt x="0" y="6155"/>
                  </a:lnTo>
                  <a:lnTo>
                    <a:pt x="0" y="7274"/>
                  </a:lnTo>
                  <a:lnTo>
                    <a:pt x="0" y="7870"/>
                  </a:lnTo>
                  <a:cubicBezTo>
                    <a:pt x="0" y="8206"/>
                    <a:pt x="37" y="8653"/>
                    <a:pt x="37" y="8914"/>
                  </a:cubicBezTo>
                  <a:cubicBezTo>
                    <a:pt x="75" y="9212"/>
                    <a:pt x="112" y="9473"/>
                    <a:pt x="112" y="9772"/>
                  </a:cubicBezTo>
                  <a:cubicBezTo>
                    <a:pt x="112" y="10107"/>
                    <a:pt x="149" y="10443"/>
                    <a:pt x="187" y="10815"/>
                  </a:cubicBezTo>
                  <a:lnTo>
                    <a:pt x="187" y="11002"/>
                  </a:lnTo>
                  <a:cubicBezTo>
                    <a:pt x="224" y="11375"/>
                    <a:pt x="261" y="11747"/>
                    <a:pt x="298" y="12120"/>
                  </a:cubicBezTo>
                  <a:lnTo>
                    <a:pt x="298" y="12195"/>
                  </a:lnTo>
                  <a:cubicBezTo>
                    <a:pt x="336" y="12530"/>
                    <a:pt x="373" y="12829"/>
                    <a:pt x="448" y="13164"/>
                  </a:cubicBezTo>
                  <a:cubicBezTo>
                    <a:pt x="485" y="13537"/>
                    <a:pt x="559" y="13910"/>
                    <a:pt x="634" y="14282"/>
                  </a:cubicBezTo>
                  <a:lnTo>
                    <a:pt x="746" y="14879"/>
                  </a:lnTo>
                  <a:cubicBezTo>
                    <a:pt x="746" y="14916"/>
                    <a:pt x="746" y="14991"/>
                    <a:pt x="746" y="15028"/>
                  </a:cubicBezTo>
                  <a:lnTo>
                    <a:pt x="895" y="15699"/>
                  </a:lnTo>
                  <a:cubicBezTo>
                    <a:pt x="932" y="15960"/>
                    <a:pt x="1007" y="16184"/>
                    <a:pt x="1044" y="16445"/>
                  </a:cubicBezTo>
                  <a:cubicBezTo>
                    <a:pt x="1380" y="16780"/>
                    <a:pt x="1715" y="17116"/>
                    <a:pt x="2051" y="17489"/>
                  </a:cubicBezTo>
                  <a:cubicBezTo>
                    <a:pt x="2200" y="17638"/>
                    <a:pt x="2312" y="17638"/>
                    <a:pt x="2386" y="17899"/>
                  </a:cubicBezTo>
                  <a:cubicBezTo>
                    <a:pt x="2423" y="18048"/>
                    <a:pt x="2423" y="18197"/>
                    <a:pt x="2498" y="18346"/>
                  </a:cubicBezTo>
                  <a:cubicBezTo>
                    <a:pt x="2573" y="18532"/>
                    <a:pt x="2684" y="18682"/>
                    <a:pt x="2759" y="18868"/>
                  </a:cubicBezTo>
                  <a:cubicBezTo>
                    <a:pt x="2833" y="19203"/>
                    <a:pt x="2945" y="19502"/>
                    <a:pt x="3020" y="19800"/>
                  </a:cubicBezTo>
                  <a:cubicBezTo>
                    <a:pt x="3281" y="21067"/>
                    <a:pt x="3393" y="22335"/>
                    <a:pt x="3281" y="23602"/>
                  </a:cubicBezTo>
                  <a:cubicBezTo>
                    <a:pt x="3430" y="23975"/>
                    <a:pt x="3579" y="24348"/>
                    <a:pt x="3728" y="24684"/>
                  </a:cubicBezTo>
                  <a:cubicBezTo>
                    <a:pt x="3803" y="24870"/>
                    <a:pt x="3915" y="25094"/>
                    <a:pt x="3989" y="25280"/>
                  </a:cubicBezTo>
                  <a:cubicBezTo>
                    <a:pt x="4064" y="25429"/>
                    <a:pt x="4138" y="25616"/>
                    <a:pt x="4213" y="25802"/>
                  </a:cubicBezTo>
                  <a:cubicBezTo>
                    <a:pt x="4250" y="25877"/>
                    <a:pt x="4287" y="25988"/>
                    <a:pt x="4362" y="26100"/>
                  </a:cubicBezTo>
                  <a:cubicBezTo>
                    <a:pt x="4436" y="26287"/>
                    <a:pt x="4548" y="26473"/>
                    <a:pt x="4623" y="26697"/>
                  </a:cubicBezTo>
                  <a:cubicBezTo>
                    <a:pt x="4921" y="27293"/>
                    <a:pt x="5219" y="27852"/>
                    <a:pt x="5555" y="28449"/>
                  </a:cubicBezTo>
                  <a:cubicBezTo>
                    <a:pt x="5629" y="28635"/>
                    <a:pt x="5741" y="28822"/>
                    <a:pt x="5853" y="29008"/>
                  </a:cubicBezTo>
                  <a:cubicBezTo>
                    <a:pt x="5965" y="29232"/>
                    <a:pt x="6114" y="29455"/>
                    <a:pt x="6226" y="29679"/>
                  </a:cubicBezTo>
                  <a:cubicBezTo>
                    <a:pt x="6338" y="29903"/>
                    <a:pt x="6487" y="30126"/>
                    <a:pt x="6599" y="30276"/>
                  </a:cubicBezTo>
                  <a:cubicBezTo>
                    <a:pt x="6711" y="30462"/>
                    <a:pt x="6822" y="30648"/>
                    <a:pt x="6934" y="30835"/>
                  </a:cubicBezTo>
                  <a:cubicBezTo>
                    <a:pt x="6934" y="30872"/>
                    <a:pt x="6972" y="30909"/>
                    <a:pt x="6972" y="30947"/>
                  </a:cubicBezTo>
                  <a:cubicBezTo>
                    <a:pt x="7121" y="31170"/>
                    <a:pt x="7270" y="31394"/>
                    <a:pt x="7419" y="31618"/>
                  </a:cubicBezTo>
                  <a:cubicBezTo>
                    <a:pt x="7493" y="31618"/>
                    <a:pt x="7605" y="31618"/>
                    <a:pt x="7680" y="31655"/>
                  </a:cubicBezTo>
                  <a:cubicBezTo>
                    <a:pt x="7770" y="31685"/>
                    <a:pt x="7908" y="31787"/>
                    <a:pt x="8017" y="31787"/>
                  </a:cubicBezTo>
                  <a:cubicBezTo>
                    <a:pt x="8043" y="31787"/>
                    <a:pt x="8068" y="31781"/>
                    <a:pt x="8090" y="31767"/>
                  </a:cubicBezTo>
                  <a:cubicBezTo>
                    <a:pt x="8202" y="31655"/>
                    <a:pt x="8239" y="31506"/>
                    <a:pt x="8276" y="31319"/>
                  </a:cubicBezTo>
                  <a:cubicBezTo>
                    <a:pt x="8314" y="31096"/>
                    <a:pt x="7978" y="30611"/>
                    <a:pt x="8276" y="30462"/>
                  </a:cubicBezTo>
                  <a:cubicBezTo>
                    <a:pt x="8301" y="30437"/>
                    <a:pt x="8334" y="30429"/>
                    <a:pt x="8373" y="30429"/>
                  </a:cubicBezTo>
                  <a:cubicBezTo>
                    <a:pt x="8450" y="30429"/>
                    <a:pt x="8550" y="30462"/>
                    <a:pt x="8649" y="30462"/>
                  </a:cubicBezTo>
                  <a:cubicBezTo>
                    <a:pt x="8798" y="30462"/>
                    <a:pt x="8947" y="30462"/>
                    <a:pt x="9096" y="30425"/>
                  </a:cubicBezTo>
                  <a:cubicBezTo>
                    <a:pt x="9469" y="30350"/>
                    <a:pt x="9805" y="30126"/>
                    <a:pt x="10028" y="29791"/>
                  </a:cubicBezTo>
                  <a:cubicBezTo>
                    <a:pt x="10215" y="29567"/>
                    <a:pt x="10327" y="29455"/>
                    <a:pt x="10140" y="29120"/>
                  </a:cubicBezTo>
                  <a:cubicBezTo>
                    <a:pt x="9954" y="28822"/>
                    <a:pt x="9768" y="28561"/>
                    <a:pt x="9917" y="28188"/>
                  </a:cubicBezTo>
                  <a:cubicBezTo>
                    <a:pt x="9954" y="28076"/>
                    <a:pt x="10066" y="27964"/>
                    <a:pt x="10178" y="27927"/>
                  </a:cubicBezTo>
                  <a:cubicBezTo>
                    <a:pt x="10201" y="27923"/>
                    <a:pt x="10224" y="27921"/>
                    <a:pt x="10244" y="27921"/>
                  </a:cubicBezTo>
                  <a:cubicBezTo>
                    <a:pt x="10418" y="27921"/>
                    <a:pt x="10492" y="28051"/>
                    <a:pt x="10625" y="28151"/>
                  </a:cubicBezTo>
                  <a:cubicBezTo>
                    <a:pt x="10774" y="28262"/>
                    <a:pt x="10960" y="28337"/>
                    <a:pt x="11184" y="28374"/>
                  </a:cubicBezTo>
                  <a:cubicBezTo>
                    <a:pt x="11268" y="28410"/>
                    <a:pt x="11355" y="28427"/>
                    <a:pt x="11442" y="28427"/>
                  </a:cubicBezTo>
                  <a:cubicBezTo>
                    <a:pt x="11625" y="28427"/>
                    <a:pt x="11803" y="28352"/>
                    <a:pt x="11930" y="28225"/>
                  </a:cubicBezTo>
                  <a:cubicBezTo>
                    <a:pt x="12191" y="28039"/>
                    <a:pt x="12377" y="27741"/>
                    <a:pt x="12452" y="27405"/>
                  </a:cubicBezTo>
                  <a:cubicBezTo>
                    <a:pt x="12452" y="27219"/>
                    <a:pt x="12489" y="27032"/>
                    <a:pt x="12564" y="26883"/>
                  </a:cubicBezTo>
                  <a:cubicBezTo>
                    <a:pt x="12713" y="26697"/>
                    <a:pt x="12899" y="26510"/>
                    <a:pt x="13085" y="26361"/>
                  </a:cubicBezTo>
                  <a:cubicBezTo>
                    <a:pt x="13421" y="25988"/>
                    <a:pt x="13794" y="25653"/>
                    <a:pt x="14092" y="25280"/>
                  </a:cubicBezTo>
                  <a:cubicBezTo>
                    <a:pt x="14278" y="25019"/>
                    <a:pt x="14390" y="24758"/>
                    <a:pt x="14390" y="24460"/>
                  </a:cubicBezTo>
                  <a:cubicBezTo>
                    <a:pt x="14427" y="24385"/>
                    <a:pt x="14427" y="24273"/>
                    <a:pt x="14427" y="24162"/>
                  </a:cubicBezTo>
                  <a:cubicBezTo>
                    <a:pt x="14427" y="23975"/>
                    <a:pt x="14390" y="23789"/>
                    <a:pt x="14390" y="23640"/>
                  </a:cubicBezTo>
                  <a:cubicBezTo>
                    <a:pt x="14427" y="23230"/>
                    <a:pt x="14949" y="23118"/>
                    <a:pt x="15285" y="23006"/>
                  </a:cubicBezTo>
                  <a:cubicBezTo>
                    <a:pt x="15509" y="23006"/>
                    <a:pt x="15732" y="22931"/>
                    <a:pt x="15956" y="22857"/>
                  </a:cubicBezTo>
                  <a:cubicBezTo>
                    <a:pt x="16217" y="22708"/>
                    <a:pt x="16441" y="22521"/>
                    <a:pt x="16664" y="22298"/>
                  </a:cubicBezTo>
                  <a:cubicBezTo>
                    <a:pt x="17149" y="21999"/>
                    <a:pt x="17559" y="21589"/>
                    <a:pt x="17857" y="21105"/>
                  </a:cubicBezTo>
                  <a:cubicBezTo>
                    <a:pt x="18267" y="20620"/>
                    <a:pt x="18528" y="20061"/>
                    <a:pt x="18677" y="19464"/>
                  </a:cubicBezTo>
                  <a:cubicBezTo>
                    <a:pt x="18827" y="18570"/>
                    <a:pt x="18827" y="17638"/>
                    <a:pt x="18938" y="16743"/>
                  </a:cubicBezTo>
                  <a:cubicBezTo>
                    <a:pt x="19050" y="16296"/>
                    <a:pt x="19311" y="15960"/>
                    <a:pt x="19684" y="15736"/>
                  </a:cubicBezTo>
                  <a:cubicBezTo>
                    <a:pt x="20019" y="15513"/>
                    <a:pt x="20206" y="15550"/>
                    <a:pt x="20280" y="15177"/>
                  </a:cubicBezTo>
                  <a:cubicBezTo>
                    <a:pt x="20392" y="14804"/>
                    <a:pt x="20541" y="14469"/>
                    <a:pt x="20765" y="14171"/>
                  </a:cubicBezTo>
                  <a:cubicBezTo>
                    <a:pt x="20914" y="13872"/>
                    <a:pt x="21287" y="13350"/>
                    <a:pt x="21175" y="13015"/>
                  </a:cubicBezTo>
                  <a:cubicBezTo>
                    <a:pt x="21138" y="12866"/>
                    <a:pt x="20951" y="12829"/>
                    <a:pt x="20840" y="12717"/>
                  </a:cubicBezTo>
                  <a:cubicBezTo>
                    <a:pt x="20653" y="12568"/>
                    <a:pt x="20467" y="12381"/>
                    <a:pt x="20318" y="12195"/>
                  </a:cubicBezTo>
                  <a:cubicBezTo>
                    <a:pt x="20169" y="11971"/>
                    <a:pt x="19982" y="11785"/>
                    <a:pt x="19759" y="11673"/>
                  </a:cubicBezTo>
                  <a:cubicBezTo>
                    <a:pt x="19535" y="11524"/>
                    <a:pt x="19348" y="11375"/>
                    <a:pt x="19162" y="11188"/>
                  </a:cubicBezTo>
                  <a:cubicBezTo>
                    <a:pt x="19087" y="11039"/>
                    <a:pt x="18976" y="10927"/>
                    <a:pt x="18901" y="10815"/>
                  </a:cubicBezTo>
                  <a:cubicBezTo>
                    <a:pt x="18752" y="10741"/>
                    <a:pt x="18640" y="10666"/>
                    <a:pt x="18528" y="10592"/>
                  </a:cubicBezTo>
                  <a:cubicBezTo>
                    <a:pt x="18193" y="10405"/>
                    <a:pt x="17857" y="10256"/>
                    <a:pt x="17484" y="10107"/>
                  </a:cubicBezTo>
                  <a:cubicBezTo>
                    <a:pt x="17223" y="9995"/>
                    <a:pt x="16776" y="9958"/>
                    <a:pt x="16590" y="9809"/>
                  </a:cubicBezTo>
                  <a:cubicBezTo>
                    <a:pt x="16403" y="9660"/>
                    <a:pt x="16254" y="9473"/>
                    <a:pt x="16105" y="9362"/>
                  </a:cubicBezTo>
                  <a:cubicBezTo>
                    <a:pt x="15993" y="9287"/>
                    <a:pt x="15881" y="9138"/>
                    <a:pt x="15770" y="9063"/>
                  </a:cubicBezTo>
                  <a:cubicBezTo>
                    <a:pt x="15658" y="9063"/>
                    <a:pt x="15509" y="9026"/>
                    <a:pt x="15397" y="9026"/>
                  </a:cubicBezTo>
                  <a:cubicBezTo>
                    <a:pt x="15136" y="8951"/>
                    <a:pt x="14875" y="8877"/>
                    <a:pt x="14651" y="8765"/>
                  </a:cubicBezTo>
                  <a:cubicBezTo>
                    <a:pt x="14204" y="8653"/>
                    <a:pt x="13943" y="8169"/>
                    <a:pt x="14129" y="7721"/>
                  </a:cubicBezTo>
                  <a:cubicBezTo>
                    <a:pt x="14167" y="7535"/>
                    <a:pt x="14316" y="7423"/>
                    <a:pt x="14278" y="7162"/>
                  </a:cubicBezTo>
                  <a:cubicBezTo>
                    <a:pt x="14241" y="6901"/>
                    <a:pt x="13868" y="6864"/>
                    <a:pt x="13794" y="6677"/>
                  </a:cubicBezTo>
                  <a:cubicBezTo>
                    <a:pt x="13682" y="6491"/>
                    <a:pt x="13682" y="6267"/>
                    <a:pt x="13570" y="6081"/>
                  </a:cubicBezTo>
                  <a:cubicBezTo>
                    <a:pt x="13421" y="5857"/>
                    <a:pt x="13309" y="5634"/>
                    <a:pt x="13235" y="5373"/>
                  </a:cubicBezTo>
                  <a:cubicBezTo>
                    <a:pt x="13160" y="5149"/>
                    <a:pt x="13048" y="4963"/>
                    <a:pt x="12899" y="4776"/>
                  </a:cubicBezTo>
                  <a:cubicBezTo>
                    <a:pt x="12713" y="4478"/>
                    <a:pt x="12526" y="4515"/>
                    <a:pt x="12228" y="4478"/>
                  </a:cubicBezTo>
                  <a:cubicBezTo>
                    <a:pt x="12042" y="4478"/>
                    <a:pt x="11818" y="4478"/>
                    <a:pt x="11594" y="4441"/>
                  </a:cubicBezTo>
                  <a:cubicBezTo>
                    <a:pt x="11408" y="4403"/>
                    <a:pt x="11259" y="4291"/>
                    <a:pt x="11035" y="4291"/>
                  </a:cubicBezTo>
                  <a:cubicBezTo>
                    <a:pt x="10849" y="4254"/>
                    <a:pt x="10700" y="4142"/>
                    <a:pt x="10550" y="4031"/>
                  </a:cubicBezTo>
                  <a:cubicBezTo>
                    <a:pt x="10327" y="3844"/>
                    <a:pt x="10252" y="3620"/>
                    <a:pt x="10028" y="3434"/>
                  </a:cubicBezTo>
                  <a:cubicBezTo>
                    <a:pt x="9842" y="3322"/>
                    <a:pt x="9693" y="3210"/>
                    <a:pt x="9544" y="3061"/>
                  </a:cubicBezTo>
                  <a:cubicBezTo>
                    <a:pt x="9432" y="2949"/>
                    <a:pt x="9320" y="2838"/>
                    <a:pt x="9171" y="2726"/>
                  </a:cubicBezTo>
                  <a:cubicBezTo>
                    <a:pt x="8985" y="2614"/>
                    <a:pt x="8724" y="2502"/>
                    <a:pt x="8537" y="2353"/>
                  </a:cubicBezTo>
                  <a:cubicBezTo>
                    <a:pt x="8202" y="2092"/>
                    <a:pt x="7978" y="1682"/>
                    <a:pt x="7605" y="1421"/>
                  </a:cubicBezTo>
                  <a:cubicBezTo>
                    <a:pt x="7470" y="1331"/>
                    <a:pt x="7324" y="1298"/>
                    <a:pt x="7175" y="1298"/>
                  </a:cubicBezTo>
                  <a:cubicBezTo>
                    <a:pt x="6830" y="1298"/>
                    <a:pt x="6463" y="1469"/>
                    <a:pt x="6151" y="1495"/>
                  </a:cubicBezTo>
                  <a:cubicBezTo>
                    <a:pt x="5704" y="1495"/>
                    <a:pt x="5257" y="1272"/>
                    <a:pt x="4996" y="936"/>
                  </a:cubicBezTo>
                  <a:cubicBezTo>
                    <a:pt x="4847" y="787"/>
                    <a:pt x="4697" y="601"/>
                    <a:pt x="4511" y="526"/>
                  </a:cubicBezTo>
                  <a:cubicBezTo>
                    <a:pt x="4362" y="489"/>
                    <a:pt x="4213" y="452"/>
                    <a:pt x="4064" y="452"/>
                  </a:cubicBezTo>
                  <a:cubicBezTo>
                    <a:pt x="4024" y="462"/>
                    <a:pt x="3984" y="466"/>
                    <a:pt x="3945" y="466"/>
                  </a:cubicBezTo>
                  <a:cubicBezTo>
                    <a:pt x="3837" y="466"/>
                    <a:pt x="3735" y="432"/>
                    <a:pt x="3654" y="377"/>
                  </a:cubicBezTo>
                  <a:cubicBezTo>
                    <a:pt x="3542" y="265"/>
                    <a:pt x="3505" y="116"/>
                    <a:pt x="3355" y="42"/>
                  </a:cubicBezTo>
                  <a:cubicBezTo>
                    <a:pt x="3291" y="13"/>
                    <a:pt x="3227" y="1"/>
                    <a:pt x="31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60"/>
            <p:cNvSpPr/>
            <p:nvPr/>
          </p:nvSpPr>
          <p:spPr>
            <a:xfrm>
              <a:off x="1832628" y="1767026"/>
              <a:ext cx="154985" cy="54754"/>
            </a:xfrm>
            <a:custGeom>
              <a:avLst/>
              <a:gdLst/>
              <a:ahLst/>
              <a:cxnLst/>
              <a:rect l="l" t="t" r="r" b="b"/>
              <a:pathLst>
                <a:path w="5146" h="1818" extrusionOk="0">
                  <a:moveTo>
                    <a:pt x="208" y="0"/>
                  </a:moveTo>
                  <a:cubicBezTo>
                    <a:pt x="186" y="0"/>
                    <a:pt x="161" y="42"/>
                    <a:pt x="125" y="156"/>
                  </a:cubicBezTo>
                  <a:lnTo>
                    <a:pt x="125" y="156"/>
                  </a:lnTo>
                  <a:cubicBezTo>
                    <a:pt x="170" y="132"/>
                    <a:pt x="222" y="118"/>
                    <a:pt x="280" y="113"/>
                  </a:cubicBezTo>
                  <a:lnTo>
                    <a:pt x="280" y="113"/>
                  </a:lnTo>
                  <a:cubicBezTo>
                    <a:pt x="252" y="53"/>
                    <a:pt x="232" y="0"/>
                    <a:pt x="208" y="0"/>
                  </a:cubicBezTo>
                  <a:close/>
                  <a:moveTo>
                    <a:pt x="125" y="156"/>
                  </a:moveTo>
                  <a:cubicBezTo>
                    <a:pt x="71" y="184"/>
                    <a:pt x="29" y="227"/>
                    <a:pt x="1" y="289"/>
                  </a:cubicBezTo>
                  <a:lnTo>
                    <a:pt x="76" y="326"/>
                  </a:lnTo>
                  <a:cubicBezTo>
                    <a:pt x="94" y="257"/>
                    <a:pt x="110" y="201"/>
                    <a:pt x="125" y="156"/>
                  </a:cubicBezTo>
                  <a:close/>
                  <a:moveTo>
                    <a:pt x="348" y="109"/>
                  </a:moveTo>
                  <a:cubicBezTo>
                    <a:pt x="324" y="109"/>
                    <a:pt x="302" y="110"/>
                    <a:pt x="280" y="113"/>
                  </a:cubicBezTo>
                  <a:lnTo>
                    <a:pt x="280" y="113"/>
                  </a:lnTo>
                  <a:cubicBezTo>
                    <a:pt x="295" y="147"/>
                    <a:pt x="314" y="184"/>
                    <a:pt x="336" y="214"/>
                  </a:cubicBezTo>
                  <a:cubicBezTo>
                    <a:pt x="448" y="401"/>
                    <a:pt x="635" y="401"/>
                    <a:pt x="784" y="513"/>
                  </a:cubicBezTo>
                  <a:cubicBezTo>
                    <a:pt x="1008" y="624"/>
                    <a:pt x="1119" y="848"/>
                    <a:pt x="1082" y="1072"/>
                  </a:cubicBezTo>
                  <a:cubicBezTo>
                    <a:pt x="1045" y="1221"/>
                    <a:pt x="1008" y="1407"/>
                    <a:pt x="1008" y="1556"/>
                  </a:cubicBezTo>
                  <a:cubicBezTo>
                    <a:pt x="1035" y="1724"/>
                    <a:pt x="1168" y="1745"/>
                    <a:pt x="1312" y="1745"/>
                  </a:cubicBezTo>
                  <a:cubicBezTo>
                    <a:pt x="1359" y="1745"/>
                    <a:pt x="1408" y="1743"/>
                    <a:pt x="1455" y="1743"/>
                  </a:cubicBezTo>
                  <a:cubicBezTo>
                    <a:pt x="1604" y="1780"/>
                    <a:pt x="1790" y="1817"/>
                    <a:pt x="1940" y="1817"/>
                  </a:cubicBezTo>
                  <a:cubicBezTo>
                    <a:pt x="2200" y="1817"/>
                    <a:pt x="2424" y="1817"/>
                    <a:pt x="2648" y="1780"/>
                  </a:cubicBezTo>
                  <a:cubicBezTo>
                    <a:pt x="3021" y="1780"/>
                    <a:pt x="3393" y="1706"/>
                    <a:pt x="3766" y="1556"/>
                  </a:cubicBezTo>
                  <a:cubicBezTo>
                    <a:pt x="4027" y="1407"/>
                    <a:pt x="5146" y="774"/>
                    <a:pt x="4400" y="475"/>
                  </a:cubicBezTo>
                  <a:cubicBezTo>
                    <a:pt x="4268" y="449"/>
                    <a:pt x="4118" y="423"/>
                    <a:pt x="3975" y="423"/>
                  </a:cubicBezTo>
                  <a:cubicBezTo>
                    <a:pt x="3916" y="423"/>
                    <a:pt x="3858" y="427"/>
                    <a:pt x="3804" y="438"/>
                  </a:cubicBezTo>
                  <a:lnTo>
                    <a:pt x="2909" y="438"/>
                  </a:lnTo>
                  <a:cubicBezTo>
                    <a:pt x="2797" y="438"/>
                    <a:pt x="2648" y="401"/>
                    <a:pt x="2536" y="401"/>
                  </a:cubicBezTo>
                  <a:cubicBezTo>
                    <a:pt x="2350" y="401"/>
                    <a:pt x="2200" y="438"/>
                    <a:pt x="2014" y="513"/>
                  </a:cubicBezTo>
                  <a:cubicBezTo>
                    <a:pt x="1679" y="513"/>
                    <a:pt x="1343" y="401"/>
                    <a:pt x="1008" y="252"/>
                  </a:cubicBezTo>
                  <a:cubicBezTo>
                    <a:pt x="852" y="207"/>
                    <a:pt x="576" y="109"/>
                    <a:pt x="348" y="1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60"/>
            <p:cNvSpPr/>
            <p:nvPr/>
          </p:nvSpPr>
          <p:spPr>
            <a:xfrm>
              <a:off x="2125671" y="3590128"/>
              <a:ext cx="9035" cy="7891"/>
            </a:xfrm>
            <a:custGeom>
              <a:avLst/>
              <a:gdLst/>
              <a:ahLst/>
              <a:cxnLst/>
              <a:rect l="l" t="t" r="r" b="b"/>
              <a:pathLst>
                <a:path w="300" h="262" extrusionOk="0">
                  <a:moveTo>
                    <a:pt x="262" y="0"/>
                  </a:moveTo>
                  <a:cubicBezTo>
                    <a:pt x="113" y="37"/>
                    <a:pt x="1" y="75"/>
                    <a:pt x="1" y="112"/>
                  </a:cubicBezTo>
                  <a:cubicBezTo>
                    <a:pt x="76" y="187"/>
                    <a:pt x="187" y="261"/>
                    <a:pt x="299" y="261"/>
                  </a:cubicBezTo>
                  <a:cubicBezTo>
                    <a:pt x="299" y="149"/>
                    <a:pt x="299" y="75"/>
                    <a:pt x="262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60"/>
            <p:cNvSpPr/>
            <p:nvPr/>
          </p:nvSpPr>
          <p:spPr>
            <a:xfrm>
              <a:off x="1694539" y="1771784"/>
              <a:ext cx="2202914" cy="1817230"/>
            </a:xfrm>
            <a:custGeom>
              <a:avLst/>
              <a:gdLst/>
              <a:ahLst/>
              <a:cxnLst/>
              <a:rect l="l" t="t" r="r" b="b"/>
              <a:pathLst>
                <a:path w="73144" h="60338" extrusionOk="0">
                  <a:moveTo>
                    <a:pt x="35174" y="14456"/>
                  </a:moveTo>
                  <a:cubicBezTo>
                    <a:pt x="35258" y="14456"/>
                    <a:pt x="35342" y="14465"/>
                    <a:pt x="35416" y="14484"/>
                  </a:cubicBezTo>
                  <a:cubicBezTo>
                    <a:pt x="35677" y="14558"/>
                    <a:pt x="35640" y="14633"/>
                    <a:pt x="35752" y="14782"/>
                  </a:cubicBezTo>
                  <a:cubicBezTo>
                    <a:pt x="35864" y="14968"/>
                    <a:pt x="36237" y="15192"/>
                    <a:pt x="35976" y="15416"/>
                  </a:cubicBezTo>
                  <a:cubicBezTo>
                    <a:pt x="35864" y="15490"/>
                    <a:pt x="35752" y="15565"/>
                    <a:pt x="35603" y="15602"/>
                  </a:cubicBezTo>
                  <a:cubicBezTo>
                    <a:pt x="35454" y="15677"/>
                    <a:pt x="35491" y="15602"/>
                    <a:pt x="35416" y="15789"/>
                  </a:cubicBezTo>
                  <a:cubicBezTo>
                    <a:pt x="35379" y="15938"/>
                    <a:pt x="35379" y="16124"/>
                    <a:pt x="35416" y="16273"/>
                  </a:cubicBezTo>
                  <a:cubicBezTo>
                    <a:pt x="35491" y="16385"/>
                    <a:pt x="35677" y="16385"/>
                    <a:pt x="35752" y="16497"/>
                  </a:cubicBezTo>
                  <a:cubicBezTo>
                    <a:pt x="35864" y="16758"/>
                    <a:pt x="35938" y="16981"/>
                    <a:pt x="35976" y="17242"/>
                  </a:cubicBezTo>
                  <a:cubicBezTo>
                    <a:pt x="36087" y="17541"/>
                    <a:pt x="36087" y="17652"/>
                    <a:pt x="36423" y="17764"/>
                  </a:cubicBezTo>
                  <a:cubicBezTo>
                    <a:pt x="36572" y="17802"/>
                    <a:pt x="36721" y="17764"/>
                    <a:pt x="36796" y="17913"/>
                  </a:cubicBezTo>
                  <a:cubicBezTo>
                    <a:pt x="36796" y="18100"/>
                    <a:pt x="36796" y="18249"/>
                    <a:pt x="36758" y="18398"/>
                  </a:cubicBezTo>
                  <a:cubicBezTo>
                    <a:pt x="36647" y="18547"/>
                    <a:pt x="36460" y="18547"/>
                    <a:pt x="36348" y="18734"/>
                  </a:cubicBezTo>
                  <a:cubicBezTo>
                    <a:pt x="36311" y="18845"/>
                    <a:pt x="36274" y="18957"/>
                    <a:pt x="36311" y="19106"/>
                  </a:cubicBezTo>
                  <a:cubicBezTo>
                    <a:pt x="36311" y="19330"/>
                    <a:pt x="36609" y="19554"/>
                    <a:pt x="36684" y="19815"/>
                  </a:cubicBezTo>
                  <a:cubicBezTo>
                    <a:pt x="36833" y="20150"/>
                    <a:pt x="37206" y="20523"/>
                    <a:pt x="36796" y="20896"/>
                  </a:cubicBezTo>
                  <a:cubicBezTo>
                    <a:pt x="36609" y="21026"/>
                    <a:pt x="36386" y="21092"/>
                    <a:pt x="36157" y="21092"/>
                  </a:cubicBezTo>
                  <a:cubicBezTo>
                    <a:pt x="35929" y="21092"/>
                    <a:pt x="35696" y="21026"/>
                    <a:pt x="35491" y="20896"/>
                  </a:cubicBezTo>
                  <a:cubicBezTo>
                    <a:pt x="35342" y="20784"/>
                    <a:pt x="35006" y="20523"/>
                    <a:pt x="34932" y="20374"/>
                  </a:cubicBezTo>
                  <a:cubicBezTo>
                    <a:pt x="34894" y="20299"/>
                    <a:pt x="34932" y="20188"/>
                    <a:pt x="34932" y="20150"/>
                  </a:cubicBezTo>
                  <a:cubicBezTo>
                    <a:pt x="34894" y="20076"/>
                    <a:pt x="34820" y="19964"/>
                    <a:pt x="34783" y="19889"/>
                  </a:cubicBezTo>
                  <a:cubicBezTo>
                    <a:pt x="34708" y="19703"/>
                    <a:pt x="34559" y="19554"/>
                    <a:pt x="34373" y="19479"/>
                  </a:cubicBezTo>
                  <a:cubicBezTo>
                    <a:pt x="34000" y="19293"/>
                    <a:pt x="33664" y="19256"/>
                    <a:pt x="34074" y="18845"/>
                  </a:cubicBezTo>
                  <a:cubicBezTo>
                    <a:pt x="34223" y="18734"/>
                    <a:pt x="34373" y="18547"/>
                    <a:pt x="34484" y="18398"/>
                  </a:cubicBezTo>
                  <a:cubicBezTo>
                    <a:pt x="34522" y="18361"/>
                    <a:pt x="34522" y="18324"/>
                    <a:pt x="34559" y="18286"/>
                  </a:cubicBezTo>
                  <a:cubicBezTo>
                    <a:pt x="34373" y="18174"/>
                    <a:pt x="34484" y="17988"/>
                    <a:pt x="34484" y="17764"/>
                  </a:cubicBezTo>
                  <a:cubicBezTo>
                    <a:pt x="34484" y="17690"/>
                    <a:pt x="34373" y="17578"/>
                    <a:pt x="34335" y="17503"/>
                  </a:cubicBezTo>
                  <a:cubicBezTo>
                    <a:pt x="34335" y="17317"/>
                    <a:pt x="34410" y="17205"/>
                    <a:pt x="34373" y="17019"/>
                  </a:cubicBezTo>
                  <a:cubicBezTo>
                    <a:pt x="34335" y="16832"/>
                    <a:pt x="34261" y="16646"/>
                    <a:pt x="34149" y="16497"/>
                  </a:cubicBezTo>
                  <a:cubicBezTo>
                    <a:pt x="34037" y="16161"/>
                    <a:pt x="33813" y="15863"/>
                    <a:pt x="33515" y="15639"/>
                  </a:cubicBezTo>
                  <a:cubicBezTo>
                    <a:pt x="33329" y="15528"/>
                    <a:pt x="33254" y="15528"/>
                    <a:pt x="33329" y="15304"/>
                  </a:cubicBezTo>
                  <a:cubicBezTo>
                    <a:pt x="33403" y="15117"/>
                    <a:pt x="33515" y="15006"/>
                    <a:pt x="33701" y="14894"/>
                  </a:cubicBezTo>
                  <a:cubicBezTo>
                    <a:pt x="33851" y="14707"/>
                    <a:pt x="34074" y="14596"/>
                    <a:pt x="34298" y="14484"/>
                  </a:cubicBezTo>
                  <a:lnTo>
                    <a:pt x="34932" y="14484"/>
                  </a:lnTo>
                  <a:cubicBezTo>
                    <a:pt x="35006" y="14465"/>
                    <a:pt x="35090" y="14456"/>
                    <a:pt x="35174" y="14456"/>
                  </a:cubicBezTo>
                  <a:close/>
                  <a:moveTo>
                    <a:pt x="26022" y="23766"/>
                  </a:moveTo>
                  <a:cubicBezTo>
                    <a:pt x="26022" y="24102"/>
                    <a:pt x="26506" y="24139"/>
                    <a:pt x="26730" y="24288"/>
                  </a:cubicBezTo>
                  <a:cubicBezTo>
                    <a:pt x="26954" y="24512"/>
                    <a:pt x="27140" y="24773"/>
                    <a:pt x="27327" y="25034"/>
                  </a:cubicBezTo>
                  <a:cubicBezTo>
                    <a:pt x="27662" y="25630"/>
                    <a:pt x="27960" y="26301"/>
                    <a:pt x="28184" y="26935"/>
                  </a:cubicBezTo>
                  <a:cubicBezTo>
                    <a:pt x="28333" y="27271"/>
                    <a:pt x="28445" y="27606"/>
                    <a:pt x="28520" y="27942"/>
                  </a:cubicBezTo>
                  <a:cubicBezTo>
                    <a:pt x="28631" y="28240"/>
                    <a:pt x="28781" y="28538"/>
                    <a:pt x="28967" y="28799"/>
                  </a:cubicBezTo>
                  <a:cubicBezTo>
                    <a:pt x="29265" y="29284"/>
                    <a:pt x="29489" y="29843"/>
                    <a:pt x="29601" y="30402"/>
                  </a:cubicBezTo>
                  <a:cubicBezTo>
                    <a:pt x="29750" y="30850"/>
                    <a:pt x="29824" y="31371"/>
                    <a:pt x="29936" y="31856"/>
                  </a:cubicBezTo>
                  <a:cubicBezTo>
                    <a:pt x="30011" y="32303"/>
                    <a:pt x="30048" y="32751"/>
                    <a:pt x="30011" y="33198"/>
                  </a:cubicBezTo>
                  <a:cubicBezTo>
                    <a:pt x="30011" y="33347"/>
                    <a:pt x="30048" y="33534"/>
                    <a:pt x="30048" y="33720"/>
                  </a:cubicBezTo>
                  <a:cubicBezTo>
                    <a:pt x="29899" y="33496"/>
                    <a:pt x="29750" y="33235"/>
                    <a:pt x="29563" y="33012"/>
                  </a:cubicBezTo>
                  <a:cubicBezTo>
                    <a:pt x="29340" y="32564"/>
                    <a:pt x="29042" y="32154"/>
                    <a:pt x="28743" y="31744"/>
                  </a:cubicBezTo>
                  <a:cubicBezTo>
                    <a:pt x="28520" y="31483"/>
                    <a:pt x="28408" y="31148"/>
                    <a:pt x="28445" y="30812"/>
                  </a:cubicBezTo>
                  <a:cubicBezTo>
                    <a:pt x="28445" y="30216"/>
                    <a:pt x="28370" y="29657"/>
                    <a:pt x="28221" y="29097"/>
                  </a:cubicBezTo>
                  <a:cubicBezTo>
                    <a:pt x="28110" y="28911"/>
                    <a:pt x="28035" y="28725"/>
                    <a:pt x="27923" y="28575"/>
                  </a:cubicBezTo>
                  <a:cubicBezTo>
                    <a:pt x="27774" y="28352"/>
                    <a:pt x="27699" y="28091"/>
                    <a:pt x="27588" y="27904"/>
                  </a:cubicBezTo>
                  <a:cubicBezTo>
                    <a:pt x="27401" y="27569"/>
                    <a:pt x="27215" y="27271"/>
                    <a:pt x="27028" y="26972"/>
                  </a:cubicBezTo>
                  <a:cubicBezTo>
                    <a:pt x="26805" y="26674"/>
                    <a:pt x="26544" y="26562"/>
                    <a:pt x="26469" y="26152"/>
                  </a:cubicBezTo>
                  <a:cubicBezTo>
                    <a:pt x="26432" y="25929"/>
                    <a:pt x="26469" y="25668"/>
                    <a:pt x="26432" y="25444"/>
                  </a:cubicBezTo>
                  <a:cubicBezTo>
                    <a:pt x="26357" y="25220"/>
                    <a:pt x="26283" y="25034"/>
                    <a:pt x="26171" y="24848"/>
                  </a:cubicBezTo>
                  <a:cubicBezTo>
                    <a:pt x="26059" y="24512"/>
                    <a:pt x="25985" y="24139"/>
                    <a:pt x="26022" y="23766"/>
                  </a:cubicBezTo>
                  <a:close/>
                  <a:moveTo>
                    <a:pt x="23046" y="1"/>
                  </a:moveTo>
                  <a:cubicBezTo>
                    <a:pt x="22835" y="1"/>
                    <a:pt x="22621" y="18"/>
                    <a:pt x="22406" y="56"/>
                  </a:cubicBezTo>
                  <a:cubicBezTo>
                    <a:pt x="21735" y="131"/>
                    <a:pt x="21064" y="243"/>
                    <a:pt x="20430" y="466"/>
                  </a:cubicBezTo>
                  <a:cubicBezTo>
                    <a:pt x="20132" y="616"/>
                    <a:pt x="19833" y="839"/>
                    <a:pt x="19535" y="1100"/>
                  </a:cubicBezTo>
                  <a:cubicBezTo>
                    <a:pt x="19311" y="1249"/>
                    <a:pt x="19088" y="1436"/>
                    <a:pt x="18901" y="1659"/>
                  </a:cubicBezTo>
                  <a:cubicBezTo>
                    <a:pt x="18752" y="1920"/>
                    <a:pt x="18566" y="2144"/>
                    <a:pt x="18342" y="2368"/>
                  </a:cubicBezTo>
                  <a:cubicBezTo>
                    <a:pt x="18081" y="2517"/>
                    <a:pt x="17783" y="2629"/>
                    <a:pt x="17485" y="2666"/>
                  </a:cubicBezTo>
                  <a:cubicBezTo>
                    <a:pt x="16776" y="2815"/>
                    <a:pt x="16105" y="3113"/>
                    <a:pt x="15584" y="3598"/>
                  </a:cubicBezTo>
                  <a:cubicBezTo>
                    <a:pt x="14987" y="4194"/>
                    <a:pt x="14763" y="5425"/>
                    <a:pt x="15733" y="5723"/>
                  </a:cubicBezTo>
                  <a:cubicBezTo>
                    <a:pt x="15863" y="5760"/>
                    <a:pt x="15994" y="5779"/>
                    <a:pt x="16124" y="5779"/>
                  </a:cubicBezTo>
                  <a:cubicBezTo>
                    <a:pt x="16255" y="5779"/>
                    <a:pt x="16385" y="5760"/>
                    <a:pt x="16516" y="5723"/>
                  </a:cubicBezTo>
                  <a:cubicBezTo>
                    <a:pt x="16636" y="5693"/>
                    <a:pt x="16900" y="5591"/>
                    <a:pt x="17096" y="5591"/>
                  </a:cubicBezTo>
                  <a:cubicBezTo>
                    <a:pt x="17144" y="5591"/>
                    <a:pt x="17187" y="5597"/>
                    <a:pt x="17224" y="5611"/>
                  </a:cubicBezTo>
                  <a:cubicBezTo>
                    <a:pt x="17373" y="5648"/>
                    <a:pt x="17373" y="5835"/>
                    <a:pt x="17485" y="5984"/>
                  </a:cubicBezTo>
                  <a:cubicBezTo>
                    <a:pt x="17559" y="6133"/>
                    <a:pt x="17708" y="6245"/>
                    <a:pt x="17858" y="6319"/>
                  </a:cubicBezTo>
                  <a:cubicBezTo>
                    <a:pt x="18156" y="6580"/>
                    <a:pt x="18230" y="6953"/>
                    <a:pt x="18491" y="7214"/>
                  </a:cubicBezTo>
                  <a:cubicBezTo>
                    <a:pt x="18624" y="7347"/>
                    <a:pt x="18749" y="7384"/>
                    <a:pt x="18877" y="7384"/>
                  </a:cubicBezTo>
                  <a:cubicBezTo>
                    <a:pt x="19036" y="7384"/>
                    <a:pt x="19200" y="7326"/>
                    <a:pt x="19386" y="7326"/>
                  </a:cubicBezTo>
                  <a:cubicBezTo>
                    <a:pt x="19498" y="7102"/>
                    <a:pt x="19349" y="6730"/>
                    <a:pt x="19535" y="6543"/>
                  </a:cubicBezTo>
                  <a:cubicBezTo>
                    <a:pt x="19759" y="6431"/>
                    <a:pt x="19983" y="6357"/>
                    <a:pt x="20206" y="6319"/>
                  </a:cubicBezTo>
                  <a:cubicBezTo>
                    <a:pt x="20616" y="6133"/>
                    <a:pt x="21138" y="5947"/>
                    <a:pt x="20989" y="5350"/>
                  </a:cubicBezTo>
                  <a:cubicBezTo>
                    <a:pt x="20877" y="5126"/>
                    <a:pt x="20728" y="4940"/>
                    <a:pt x="20542" y="4754"/>
                  </a:cubicBezTo>
                  <a:cubicBezTo>
                    <a:pt x="20355" y="4605"/>
                    <a:pt x="20094" y="4530"/>
                    <a:pt x="20057" y="4232"/>
                  </a:cubicBezTo>
                  <a:cubicBezTo>
                    <a:pt x="20020" y="3747"/>
                    <a:pt x="20504" y="3561"/>
                    <a:pt x="20803" y="3412"/>
                  </a:cubicBezTo>
                  <a:cubicBezTo>
                    <a:pt x="20840" y="3393"/>
                    <a:pt x="20887" y="3393"/>
                    <a:pt x="20928" y="3393"/>
                  </a:cubicBezTo>
                  <a:cubicBezTo>
                    <a:pt x="20970" y="3393"/>
                    <a:pt x="21008" y="3393"/>
                    <a:pt x="21026" y="3374"/>
                  </a:cubicBezTo>
                  <a:cubicBezTo>
                    <a:pt x="21064" y="3337"/>
                    <a:pt x="21175" y="3151"/>
                    <a:pt x="21250" y="3039"/>
                  </a:cubicBezTo>
                  <a:cubicBezTo>
                    <a:pt x="21399" y="2852"/>
                    <a:pt x="21548" y="2666"/>
                    <a:pt x="21735" y="2480"/>
                  </a:cubicBezTo>
                  <a:cubicBezTo>
                    <a:pt x="21956" y="2341"/>
                    <a:pt x="22198" y="2265"/>
                    <a:pt x="22445" y="2265"/>
                  </a:cubicBezTo>
                  <a:cubicBezTo>
                    <a:pt x="22531" y="2265"/>
                    <a:pt x="22617" y="2274"/>
                    <a:pt x="22704" y="2293"/>
                  </a:cubicBezTo>
                  <a:cubicBezTo>
                    <a:pt x="22965" y="2293"/>
                    <a:pt x="23189" y="2330"/>
                    <a:pt x="23412" y="2405"/>
                  </a:cubicBezTo>
                  <a:cubicBezTo>
                    <a:pt x="23934" y="2703"/>
                    <a:pt x="23338" y="3300"/>
                    <a:pt x="22965" y="3412"/>
                  </a:cubicBezTo>
                  <a:cubicBezTo>
                    <a:pt x="22741" y="3486"/>
                    <a:pt x="22331" y="3412"/>
                    <a:pt x="22145" y="3561"/>
                  </a:cubicBezTo>
                  <a:cubicBezTo>
                    <a:pt x="22033" y="3710"/>
                    <a:pt x="21958" y="3859"/>
                    <a:pt x="21958" y="4045"/>
                  </a:cubicBezTo>
                  <a:cubicBezTo>
                    <a:pt x="21809" y="4493"/>
                    <a:pt x="21809" y="4940"/>
                    <a:pt x="21884" y="5350"/>
                  </a:cubicBezTo>
                  <a:cubicBezTo>
                    <a:pt x="22016" y="5668"/>
                    <a:pt x="22581" y="5760"/>
                    <a:pt x="23031" y="5760"/>
                  </a:cubicBezTo>
                  <a:cubicBezTo>
                    <a:pt x="23214" y="5760"/>
                    <a:pt x="23379" y="5745"/>
                    <a:pt x="23487" y="5723"/>
                  </a:cubicBezTo>
                  <a:cubicBezTo>
                    <a:pt x="23760" y="5668"/>
                    <a:pt x="24033" y="5634"/>
                    <a:pt x="24306" y="5634"/>
                  </a:cubicBezTo>
                  <a:cubicBezTo>
                    <a:pt x="24405" y="5634"/>
                    <a:pt x="24505" y="5638"/>
                    <a:pt x="24605" y="5648"/>
                  </a:cubicBezTo>
                  <a:cubicBezTo>
                    <a:pt x="24829" y="5686"/>
                    <a:pt x="25164" y="5611"/>
                    <a:pt x="25239" y="5835"/>
                  </a:cubicBezTo>
                  <a:cubicBezTo>
                    <a:pt x="25309" y="6079"/>
                    <a:pt x="25150" y="6323"/>
                    <a:pt x="24885" y="6323"/>
                  </a:cubicBezTo>
                  <a:cubicBezTo>
                    <a:pt x="24867" y="6323"/>
                    <a:pt x="24848" y="6322"/>
                    <a:pt x="24829" y="6319"/>
                  </a:cubicBezTo>
                  <a:cubicBezTo>
                    <a:pt x="24531" y="6319"/>
                    <a:pt x="24382" y="6058"/>
                    <a:pt x="24083" y="6021"/>
                  </a:cubicBezTo>
                  <a:cubicBezTo>
                    <a:pt x="23822" y="6021"/>
                    <a:pt x="23599" y="6096"/>
                    <a:pt x="23375" y="6245"/>
                  </a:cubicBezTo>
                  <a:cubicBezTo>
                    <a:pt x="23158" y="6310"/>
                    <a:pt x="22929" y="6350"/>
                    <a:pt x="22702" y="6350"/>
                  </a:cubicBezTo>
                  <a:cubicBezTo>
                    <a:pt x="22538" y="6350"/>
                    <a:pt x="22375" y="6329"/>
                    <a:pt x="22219" y="6282"/>
                  </a:cubicBezTo>
                  <a:cubicBezTo>
                    <a:pt x="22190" y="6280"/>
                    <a:pt x="22162" y="6279"/>
                    <a:pt x="22135" y="6279"/>
                  </a:cubicBezTo>
                  <a:cubicBezTo>
                    <a:pt x="21677" y="6279"/>
                    <a:pt x="21505" y="6572"/>
                    <a:pt x="21399" y="7065"/>
                  </a:cubicBezTo>
                  <a:cubicBezTo>
                    <a:pt x="21399" y="7634"/>
                    <a:pt x="20894" y="8035"/>
                    <a:pt x="20366" y="8035"/>
                  </a:cubicBezTo>
                  <a:cubicBezTo>
                    <a:pt x="20237" y="8035"/>
                    <a:pt x="20107" y="8011"/>
                    <a:pt x="19983" y="7960"/>
                  </a:cubicBezTo>
                  <a:cubicBezTo>
                    <a:pt x="19722" y="7848"/>
                    <a:pt x="19461" y="7848"/>
                    <a:pt x="19237" y="7736"/>
                  </a:cubicBezTo>
                  <a:cubicBezTo>
                    <a:pt x="19013" y="7661"/>
                    <a:pt x="18790" y="7587"/>
                    <a:pt x="18566" y="7550"/>
                  </a:cubicBezTo>
                  <a:cubicBezTo>
                    <a:pt x="18305" y="7550"/>
                    <a:pt x="18081" y="7438"/>
                    <a:pt x="17895" y="7251"/>
                  </a:cubicBezTo>
                  <a:cubicBezTo>
                    <a:pt x="17626" y="6848"/>
                    <a:pt x="17448" y="6415"/>
                    <a:pt x="16952" y="6415"/>
                  </a:cubicBezTo>
                  <a:cubicBezTo>
                    <a:pt x="16898" y="6415"/>
                    <a:pt x="16839" y="6420"/>
                    <a:pt x="16776" y="6431"/>
                  </a:cubicBezTo>
                  <a:cubicBezTo>
                    <a:pt x="16702" y="6618"/>
                    <a:pt x="16702" y="6804"/>
                    <a:pt x="16702" y="6990"/>
                  </a:cubicBezTo>
                  <a:cubicBezTo>
                    <a:pt x="16702" y="7140"/>
                    <a:pt x="16814" y="7289"/>
                    <a:pt x="16739" y="7438"/>
                  </a:cubicBezTo>
                  <a:cubicBezTo>
                    <a:pt x="16670" y="7542"/>
                    <a:pt x="16543" y="7573"/>
                    <a:pt x="16406" y="7573"/>
                  </a:cubicBezTo>
                  <a:cubicBezTo>
                    <a:pt x="16248" y="7573"/>
                    <a:pt x="16076" y="7532"/>
                    <a:pt x="15956" y="7512"/>
                  </a:cubicBezTo>
                  <a:cubicBezTo>
                    <a:pt x="15621" y="7512"/>
                    <a:pt x="15621" y="7512"/>
                    <a:pt x="15360" y="7661"/>
                  </a:cubicBezTo>
                  <a:cubicBezTo>
                    <a:pt x="15099" y="7848"/>
                    <a:pt x="14838" y="8109"/>
                    <a:pt x="14614" y="8370"/>
                  </a:cubicBezTo>
                  <a:cubicBezTo>
                    <a:pt x="14471" y="8545"/>
                    <a:pt x="14307" y="8598"/>
                    <a:pt x="14132" y="8598"/>
                  </a:cubicBezTo>
                  <a:cubicBezTo>
                    <a:pt x="13896" y="8598"/>
                    <a:pt x="13640" y="8503"/>
                    <a:pt x="13384" y="8482"/>
                  </a:cubicBezTo>
                  <a:lnTo>
                    <a:pt x="13198" y="8482"/>
                  </a:lnTo>
                  <a:cubicBezTo>
                    <a:pt x="12974" y="8519"/>
                    <a:pt x="12750" y="8631"/>
                    <a:pt x="12564" y="8817"/>
                  </a:cubicBezTo>
                  <a:lnTo>
                    <a:pt x="12489" y="8892"/>
                  </a:lnTo>
                  <a:cubicBezTo>
                    <a:pt x="12266" y="9190"/>
                    <a:pt x="11967" y="9488"/>
                    <a:pt x="11669" y="9712"/>
                  </a:cubicBezTo>
                  <a:cubicBezTo>
                    <a:pt x="11493" y="9871"/>
                    <a:pt x="11324" y="9913"/>
                    <a:pt x="11145" y="9913"/>
                  </a:cubicBezTo>
                  <a:cubicBezTo>
                    <a:pt x="10945" y="9913"/>
                    <a:pt x="10731" y="9861"/>
                    <a:pt x="10476" y="9861"/>
                  </a:cubicBezTo>
                  <a:cubicBezTo>
                    <a:pt x="10445" y="9858"/>
                    <a:pt x="10414" y="9856"/>
                    <a:pt x="10382" y="9856"/>
                  </a:cubicBezTo>
                  <a:cubicBezTo>
                    <a:pt x="10042" y="9856"/>
                    <a:pt x="9718" y="10041"/>
                    <a:pt x="9581" y="10383"/>
                  </a:cubicBezTo>
                  <a:cubicBezTo>
                    <a:pt x="9470" y="10718"/>
                    <a:pt x="9805" y="11017"/>
                    <a:pt x="10029" y="11240"/>
                  </a:cubicBezTo>
                  <a:cubicBezTo>
                    <a:pt x="10252" y="11464"/>
                    <a:pt x="10327" y="11800"/>
                    <a:pt x="10215" y="12098"/>
                  </a:cubicBezTo>
                  <a:cubicBezTo>
                    <a:pt x="10215" y="12359"/>
                    <a:pt x="10215" y="12918"/>
                    <a:pt x="10029" y="13030"/>
                  </a:cubicBezTo>
                  <a:cubicBezTo>
                    <a:pt x="9973" y="13067"/>
                    <a:pt x="9901" y="13081"/>
                    <a:pt x="9821" y="13081"/>
                  </a:cubicBezTo>
                  <a:cubicBezTo>
                    <a:pt x="9581" y="13081"/>
                    <a:pt x="9274" y="12955"/>
                    <a:pt x="9134" y="12955"/>
                  </a:cubicBezTo>
                  <a:lnTo>
                    <a:pt x="8612" y="12881"/>
                  </a:lnTo>
                  <a:cubicBezTo>
                    <a:pt x="8368" y="12832"/>
                    <a:pt x="7900" y="12687"/>
                    <a:pt x="7512" y="12687"/>
                  </a:cubicBezTo>
                  <a:cubicBezTo>
                    <a:pt x="7308" y="12687"/>
                    <a:pt x="7125" y="12728"/>
                    <a:pt x="7009" y="12843"/>
                  </a:cubicBezTo>
                  <a:cubicBezTo>
                    <a:pt x="6748" y="13067"/>
                    <a:pt x="6823" y="13738"/>
                    <a:pt x="6748" y="14074"/>
                  </a:cubicBezTo>
                  <a:lnTo>
                    <a:pt x="6599" y="15117"/>
                  </a:lnTo>
                  <a:cubicBezTo>
                    <a:pt x="6562" y="15416"/>
                    <a:pt x="6450" y="16012"/>
                    <a:pt x="6711" y="16236"/>
                  </a:cubicBezTo>
                  <a:cubicBezTo>
                    <a:pt x="6742" y="16267"/>
                    <a:pt x="6781" y="16279"/>
                    <a:pt x="6820" y="16279"/>
                  </a:cubicBezTo>
                  <a:cubicBezTo>
                    <a:pt x="6873" y="16279"/>
                    <a:pt x="6929" y="16257"/>
                    <a:pt x="6972" y="16236"/>
                  </a:cubicBezTo>
                  <a:lnTo>
                    <a:pt x="7382" y="16236"/>
                  </a:lnTo>
                  <a:cubicBezTo>
                    <a:pt x="7512" y="16217"/>
                    <a:pt x="7652" y="16208"/>
                    <a:pt x="7797" y="16208"/>
                  </a:cubicBezTo>
                  <a:cubicBezTo>
                    <a:pt x="7941" y="16208"/>
                    <a:pt x="8090" y="16217"/>
                    <a:pt x="8239" y="16236"/>
                  </a:cubicBezTo>
                  <a:cubicBezTo>
                    <a:pt x="8649" y="16273"/>
                    <a:pt x="9097" y="16348"/>
                    <a:pt x="9544" y="16385"/>
                  </a:cubicBezTo>
                  <a:cubicBezTo>
                    <a:pt x="9627" y="16399"/>
                    <a:pt x="9706" y="16405"/>
                    <a:pt x="9784" y="16405"/>
                  </a:cubicBezTo>
                  <a:cubicBezTo>
                    <a:pt x="10336" y="16405"/>
                    <a:pt x="10769" y="16078"/>
                    <a:pt x="11259" y="15751"/>
                  </a:cubicBezTo>
                  <a:cubicBezTo>
                    <a:pt x="11520" y="15528"/>
                    <a:pt x="11781" y="15341"/>
                    <a:pt x="12079" y="15192"/>
                  </a:cubicBezTo>
                  <a:cubicBezTo>
                    <a:pt x="12228" y="15155"/>
                    <a:pt x="12340" y="15080"/>
                    <a:pt x="12489" y="15006"/>
                  </a:cubicBezTo>
                  <a:cubicBezTo>
                    <a:pt x="12638" y="14894"/>
                    <a:pt x="12676" y="14745"/>
                    <a:pt x="12862" y="14670"/>
                  </a:cubicBezTo>
                  <a:cubicBezTo>
                    <a:pt x="13048" y="14558"/>
                    <a:pt x="13160" y="14558"/>
                    <a:pt x="13309" y="14484"/>
                  </a:cubicBezTo>
                  <a:cubicBezTo>
                    <a:pt x="13570" y="14372"/>
                    <a:pt x="13757" y="14036"/>
                    <a:pt x="14055" y="13962"/>
                  </a:cubicBezTo>
                  <a:cubicBezTo>
                    <a:pt x="14279" y="13962"/>
                    <a:pt x="14502" y="13962"/>
                    <a:pt x="14726" y="14036"/>
                  </a:cubicBezTo>
                  <a:cubicBezTo>
                    <a:pt x="15099" y="14036"/>
                    <a:pt x="15434" y="14111"/>
                    <a:pt x="15807" y="14223"/>
                  </a:cubicBezTo>
                  <a:cubicBezTo>
                    <a:pt x="16329" y="14409"/>
                    <a:pt x="16627" y="15229"/>
                    <a:pt x="16926" y="15677"/>
                  </a:cubicBezTo>
                  <a:cubicBezTo>
                    <a:pt x="17187" y="16124"/>
                    <a:pt x="17671" y="16720"/>
                    <a:pt x="18193" y="16832"/>
                  </a:cubicBezTo>
                  <a:cubicBezTo>
                    <a:pt x="18268" y="16849"/>
                    <a:pt x="18337" y="16857"/>
                    <a:pt x="18399" y="16857"/>
                  </a:cubicBezTo>
                  <a:cubicBezTo>
                    <a:pt x="18893" y="16857"/>
                    <a:pt x="18992" y="16364"/>
                    <a:pt x="18827" y="15900"/>
                  </a:cubicBezTo>
                  <a:cubicBezTo>
                    <a:pt x="18603" y="15267"/>
                    <a:pt x="18193" y="14707"/>
                    <a:pt x="17708" y="14223"/>
                  </a:cubicBezTo>
                  <a:cubicBezTo>
                    <a:pt x="17373" y="13925"/>
                    <a:pt x="16926" y="13775"/>
                    <a:pt x="17037" y="13291"/>
                  </a:cubicBezTo>
                  <a:cubicBezTo>
                    <a:pt x="17067" y="13143"/>
                    <a:pt x="17120" y="12996"/>
                    <a:pt x="17251" y="12996"/>
                  </a:cubicBezTo>
                  <a:cubicBezTo>
                    <a:pt x="17286" y="12996"/>
                    <a:pt x="17326" y="13006"/>
                    <a:pt x="17373" y="13030"/>
                  </a:cubicBezTo>
                  <a:cubicBezTo>
                    <a:pt x="17485" y="13067"/>
                    <a:pt x="17597" y="13291"/>
                    <a:pt x="17671" y="13403"/>
                  </a:cubicBezTo>
                  <a:cubicBezTo>
                    <a:pt x="17820" y="13589"/>
                    <a:pt x="17969" y="13738"/>
                    <a:pt x="18156" y="13813"/>
                  </a:cubicBezTo>
                  <a:lnTo>
                    <a:pt x="18603" y="14036"/>
                  </a:lnTo>
                  <a:cubicBezTo>
                    <a:pt x="18827" y="14148"/>
                    <a:pt x="18752" y="14148"/>
                    <a:pt x="18901" y="14297"/>
                  </a:cubicBezTo>
                  <a:cubicBezTo>
                    <a:pt x="19051" y="14484"/>
                    <a:pt x="19200" y="14633"/>
                    <a:pt x="19349" y="14819"/>
                  </a:cubicBezTo>
                  <a:cubicBezTo>
                    <a:pt x="19572" y="15006"/>
                    <a:pt x="19684" y="15229"/>
                    <a:pt x="19722" y="15490"/>
                  </a:cubicBezTo>
                  <a:cubicBezTo>
                    <a:pt x="19796" y="15677"/>
                    <a:pt x="19871" y="15826"/>
                    <a:pt x="19945" y="16012"/>
                  </a:cubicBezTo>
                  <a:cubicBezTo>
                    <a:pt x="20169" y="16497"/>
                    <a:pt x="20281" y="17131"/>
                    <a:pt x="20542" y="17615"/>
                  </a:cubicBezTo>
                  <a:cubicBezTo>
                    <a:pt x="20654" y="17802"/>
                    <a:pt x="20728" y="17988"/>
                    <a:pt x="20803" y="18174"/>
                  </a:cubicBezTo>
                  <a:cubicBezTo>
                    <a:pt x="20840" y="18398"/>
                    <a:pt x="20915" y="18622"/>
                    <a:pt x="21138" y="18696"/>
                  </a:cubicBezTo>
                  <a:cubicBezTo>
                    <a:pt x="21188" y="18706"/>
                    <a:pt x="21238" y="18711"/>
                    <a:pt x="21288" y="18711"/>
                  </a:cubicBezTo>
                  <a:cubicBezTo>
                    <a:pt x="21424" y="18711"/>
                    <a:pt x="21561" y="18676"/>
                    <a:pt x="21697" y="18622"/>
                  </a:cubicBezTo>
                  <a:cubicBezTo>
                    <a:pt x="21772" y="18435"/>
                    <a:pt x="21809" y="18249"/>
                    <a:pt x="21772" y="18063"/>
                  </a:cubicBezTo>
                  <a:cubicBezTo>
                    <a:pt x="21772" y="17727"/>
                    <a:pt x="21474" y="17354"/>
                    <a:pt x="21735" y="17019"/>
                  </a:cubicBezTo>
                  <a:cubicBezTo>
                    <a:pt x="21921" y="16870"/>
                    <a:pt x="22145" y="16720"/>
                    <a:pt x="22406" y="16683"/>
                  </a:cubicBezTo>
                  <a:cubicBezTo>
                    <a:pt x="22629" y="16646"/>
                    <a:pt x="22779" y="16571"/>
                    <a:pt x="23002" y="16497"/>
                  </a:cubicBezTo>
                  <a:cubicBezTo>
                    <a:pt x="23151" y="16422"/>
                    <a:pt x="23300" y="16348"/>
                    <a:pt x="23487" y="16348"/>
                  </a:cubicBezTo>
                  <a:cubicBezTo>
                    <a:pt x="23673" y="16348"/>
                    <a:pt x="23897" y="16348"/>
                    <a:pt x="24121" y="16273"/>
                  </a:cubicBezTo>
                  <a:cubicBezTo>
                    <a:pt x="24456" y="16161"/>
                    <a:pt x="24270" y="16087"/>
                    <a:pt x="24382" y="15826"/>
                  </a:cubicBezTo>
                  <a:cubicBezTo>
                    <a:pt x="24419" y="15714"/>
                    <a:pt x="24493" y="15714"/>
                    <a:pt x="24568" y="15639"/>
                  </a:cubicBezTo>
                  <a:cubicBezTo>
                    <a:pt x="24605" y="15528"/>
                    <a:pt x="24680" y="15416"/>
                    <a:pt x="24717" y="15304"/>
                  </a:cubicBezTo>
                  <a:cubicBezTo>
                    <a:pt x="24941" y="15006"/>
                    <a:pt x="25202" y="14670"/>
                    <a:pt x="25463" y="14372"/>
                  </a:cubicBezTo>
                  <a:cubicBezTo>
                    <a:pt x="25574" y="14223"/>
                    <a:pt x="25574" y="14185"/>
                    <a:pt x="25761" y="14074"/>
                  </a:cubicBezTo>
                  <a:cubicBezTo>
                    <a:pt x="25873" y="13999"/>
                    <a:pt x="25985" y="13962"/>
                    <a:pt x="26096" y="13887"/>
                  </a:cubicBezTo>
                  <a:cubicBezTo>
                    <a:pt x="26233" y="13778"/>
                    <a:pt x="26349" y="13709"/>
                    <a:pt x="26504" y="13709"/>
                  </a:cubicBezTo>
                  <a:cubicBezTo>
                    <a:pt x="26561" y="13709"/>
                    <a:pt x="26623" y="13718"/>
                    <a:pt x="26693" y="13738"/>
                  </a:cubicBezTo>
                  <a:cubicBezTo>
                    <a:pt x="26917" y="13813"/>
                    <a:pt x="27066" y="14111"/>
                    <a:pt x="27252" y="14260"/>
                  </a:cubicBezTo>
                  <a:cubicBezTo>
                    <a:pt x="27438" y="14409"/>
                    <a:pt x="27588" y="14521"/>
                    <a:pt x="27774" y="14633"/>
                  </a:cubicBezTo>
                  <a:cubicBezTo>
                    <a:pt x="27960" y="14782"/>
                    <a:pt x="28184" y="14894"/>
                    <a:pt x="28445" y="14968"/>
                  </a:cubicBezTo>
                  <a:cubicBezTo>
                    <a:pt x="28669" y="15080"/>
                    <a:pt x="28743" y="15304"/>
                    <a:pt x="28967" y="15378"/>
                  </a:cubicBezTo>
                  <a:cubicBezTo>
                    <a:pt x="29153" y="15416"/>
                    <a:pt x="29340" y="15490"/>
                    <a:pt x="29489" y="15602"/>
                  </a:cubicBezTo>
                  <a:cubicBezTo>
                    <a:pt x="29713" y="15751"/>
                    <a:pt x="29936" y="15938"/>
                    <a:pt x="30085" y="16161"/>
                  </a:cubicBezTo>
                  <a:cubicBezTo>
                    <a:pt x="30197" y="16310"/>
                    <a:pt x="30384" y="16460"/>
                    <a:pt x="30234" y="16646"/>
                  </a:cubicBezTo>
                  <a:cubicBezTo>
                    <a:pt x="30198" y="16719"/>
                    <a:pt x="30162" y="16744"/>
                    <a:pt x="30124" y="16744"/>
                  </a:cubicBezTo>
                  <a:cubicBezTo>
                    <a:pt x="30046" y="16744"/>
                    <a:pt x="29962" y="16634"/>
                    <a:pt x="29862" y="16609"/>
                  </a:cubicBezTo>
                  <a:cubicBezTo>
                    <a:pt x="29737" y="16584"/>
                    <a:pt x="29609" y="16571"/>
                    <a:pt x="29479" y="16571"/>
                  </a:cubicBezTo>
                  <a:cubicBezTo>
                    <a:pt x="29220" y="16571"/>
                    <a:pt x="28955" y="16621"/>
                    <a:pt x="28706" y="16720"/>
                  </a:cubicBezTo>
                  <a:cubicBezTo>
                    <a:pt x="28557" y="16795"/>
                    <a:pt x="28408" y="16832"/>
                    <a:pt x="28259" y="16832"/>
                  </a:cubicBezTo>
                  <a:cubicBezTo>
                    <a:pt x="28110" y="16795"/>
                    <a:pt x="27998" y="16683"/>
                    <a:pt x="27849" y="16646"/>
                  </a:cubicBezTo>
                  <a:cubicBezTo>
                    <a:pt x="27662" y="16609"/>
                    <a:pt x="27476" y="16571"/>
                    <a:pt x="27289" y="16571"/>
                  </a:cubicBezTo>
                  <a:lnTo>
                    <a:pt x="26656" y="16497"/>
                  </a:lnTo>
                  <a:cubicBezTo>
                    <a:pt x="26562" y="16478"/>
                    <a:pt x="26479" y="16469"/>
                    <a:pt x="26399" y="16469"/>
                  </a:cubicBezTo>
                  <a:cubicBezTo>
                    <a:pt x="26320" y="16469"/>
                    <a:pt x="26246" y="16478"/>
                    <a:pt x="26171" y="16497"/>
                  </a:cubicBezTo>
                  <a:cubicBezTo>
                    <a:pt x="25947" y="16534"/>
                    <a:pt x="25724" y="16609"/>
                    <a:pt x="25500" y="16646"/>
                  </a:cubicBezTo>
                  <a:cubicBezTo>
                    <a:pt x="25351" y="16646"/>
                    <a:pt x="25239" y="16571"/>
                    <a:pt x="25090" y="16571"/>
                  </a:cubicBezTo>
                  <a:cubicBezTo>
                    <a:pt x="24941" y="16571"/>
                    <a:pt x="24792" y="16646"/>
                    <a:pt x="24643" y="16646"/>
                  </a:cubicBezTo>
                  <a:cubicBezTo>
                    <a:pt x="24232" y="16646"/>
                    <a:pt x="23860" y="16497"/>
                    <a:pt x="23487" y="16460"/>
                  </a:cubicBezTo>
                  <a:cubicBezTo>
                    <a:pt x="23189" y="16460"/>
                    <a:pt x="23151" y="16571"/>
                    <a:pt x="23189" y="16832"/>
                  </a:cubicBezTo>
                  <a:cubicBezTo>
                    <a:pt x="23450" y="16870"/>
                    <a:pt x="23636" y="17093"/>
                    <a:pt x="23561" y="17354"/>
                  </a:cubicBezTo>
                  <a:cubicBezTo>
                    <a:pt x="23524" y="17690"/>
                    <a:pt x="23487" y="17802"/>
                    <a:pt x="23748" y="18025"/>
                  </a:cubicBezTo>
                  <a:cubicBezTo>
                    <a:pt x="23934" y="18249"/>
                    <a:pt x="24121" y="18435"/>
                    <a:pt x="24270" y="18659"/>
                  </a:cubicBezTo>
                  <a:cubicBezTo>
                    <a:pt x="24382" y="18845"/>
                    <a:pt x="24493" y="18995"/>
                    <a:pt x="24643" y="19144"/>
                  </a:cubicBezTo>
                  <a:cubicBezTo>
                    <a:pt x="24792" y="19218"/>
                    <a:pt x="24978" y="19293"/>
                    <a:pt x="25164" y="19330"/>
                  </a:cubicBezTo>
                  <a:cubicBezTo>
                    <a:pt x="25351" y="19405"/>
                    <a:pt x="25537" y="19554"/>
                    <a:pt x="25761" y="19628"/>
                  </a:cubicBezTo>
                  <a:cubicBezTo>
                    <a:pt x="26208" y="19740"/>
                    <a:pt x="26618" y="19777"/>
                    <a:pt x="27066" y="19815"/>
                  </a:cubicBezTo>
                  <a:cubicBezTo>
                    <a:pt x="27215" y="19815"/>
                    <a:pt x="27364" y="19852"/>
                    <a:pt x="27476" y="19889"/>
                  </a:cubicBezTo>
                  <a:cubicBezTo>
                    <a:pt x="27513" y="19889"/>
                    <a:pt x="27550" y="20001"/>
                    <a:pt x="27588" y="20001"/>
                  </a:cubicBezTo>
                  <a:cubicBezTo>
                    <a:pt x="27774" y="20076"/>
                    <a:pt x="27923" y="20038"/>
                    <a:pt x="28072" y="20188"/>
                  </a:cubicBezTo>
                  <a:cubicBezTo>
                    <a:pt x="28184" y="20337"/>
                    <a:pt x="28221" y="20448"/>
                    <a:pt x="28147" y="20672"/>
                  </a:cubicBezTo>
                  <a:cubicBezTo>
                    <a:pt x="28110" y="20933"/>
                    <a:pt x="28072" y="20859"/>
                    <a:pt x="27923" y="21045"/>
                  </a:cubicBezTo>
                  <a:cubicBezTo>
                    <a:pt x="27849" y="21157"/>
                    <a:pt x="27811" y="21343"/>
                    <a:pt x="27811" y="21492"/>
                  </a:cubicBezTo>
                  <a:cubicBezTo>
                    <a:pt x="27774" y="21679"/>
                    <a:pt x="27699" y="21865"/>
                    <a:pt x="27625" y="22052"/>
                  </a:cubicBezTo>
                  <a:cubicBezTo>
                    <a:pt x="27550" y="22312"/>
                    <a:pt x="27588" y="22872"/>
                    <a:pt x="27215" y="22872"/>
                  </a:cubicBezTo>
                  <a:cubicBezTo>
                    <a:pt x="27178" y="22760"/>
                    <a:pt x="26879" y="22723"/>
                    <a:pt x="26767" y="22611"/>
                  </a:cubicBezTo>
                  <a:cubicBezTo>
                    <a:pt x="26544" y="22462"/>
                    <a:pt x="26283" y="22312"/>
                    <a:pt x="26059" y="22201"/>
                  </a:cubicBezTo>
                  <a:cubicBezTo>
                    <a:pt x="25716" y="22013"/>
                    <a:pt x="25346" y="21931"/>
                    <a:pt x="24972" y="21931"/>
                  </a:cubicBezTo>
                  <a:cubicBezTo>
                    <a:pt x="24900" y="21931"/>
                    <a:pt x="24827" y="21934"/>
                    <a:pt x="24754" y="21940"/>
                  </a:cubicBezTo>
                  <a:cubicBezTo>
                    <a:pt x="24649" y="21948"/>
                    <a:pt x="24545" y="21953"/>
                    <a:pt x="24443" y="21953"/>
                  </a:cubicBezTo>
                  <a:cubicBezTo>
                    <a:pt x="24113" y="21953"/>
                    <a:pt x="23800" y="21904"/>
                    <a:pt x="23487" y="21791"/>
                  </a:cubicBezTo>
                  <a:cubicBezTo>
                    <a:pt x="23151" y="21641"/>
                    <a:pt x="22779" y="21455"/>
                    <a:pt x="22480" y="21269"/>
                  </a:cubicBezTo>
                  <a:cubicBezTo>
                    <a:pt x="22294" y="21120"/>
                    <a:pt x="22107" y="21008"/>
                    <a:pt x="21921" y="20933"/>
                  </a:cubicBezTo>
                  <a:cubicBezTo>
                    <a:pt x="21735" y="20914"/>
                    <a:pt x="21548" y="20905"/>
                    <a:pt x="21362" y="20905"/>
                  </a:cubicBezTo>
                  <a:cubicBezTo>
                    <a:pt x="21175" y="20905"/>
                    <a:pt x="20989" y="20914"/>
                    <a:pt x="20803" y="20933"/>
                  </a:cubicBezTo>
                  <a:lnTo>
                    <a:pt x="20318" y="20933"/>
                  </a:lnTo>
                  <a:cubicBezTo>
                    <a:pt x="19945" y="20970"/>
                    <a:pt x="20057" y="21306"/>
                    <a:pt x="19983" y="21604"/>
                  </a:cubicBezTo>
                  <a:cubicBezTo>
                    <a:pt x="19937" y="21853"/>
                    <a:pt x="19823" y="21924"/>
                    <a:pt x="19657" y="21924"/>
                  </a:cubicBezTo>
                  <a:cubicBezTo>
                    <a:pt x="19549" y="21924"/>
                    <a:pt x="19420" y="21894"/>
                    <a:pt x="19274" y="21865"/>
                  </a:cubicBezTo>
                  <a:cubicBezTo>
                    <a:pt x="19051" y="21828"/>
                    <a:pt x="18790" y="21716"/>
                    <a:pt x="18603" y="21567"/>
                  </a:cubicBezTo>
                  <a:cubicBezTo>
                    <a:pt x="17969" y="21045"/>
                    <a:pt x="17559" y="20225"/>
                    <a:pt x="16814" y="19777"/>
                  </a:cubicBezTo>
                  <a:cubicBezTo>
                    <a:pt x="16553" y="19591"/>
                    <a:pt x="16255" y="19405"/>
                    <a:pt x="15956" y="19218"/>
                  </a:cubicBezTo>
                  <a:cubicBezTo>
                    <a:pt x="15621" y="19069"/>
                    <a:pt x="15546" y="18995"/>
                    <a:pt x="15695" y="18622"/>
                  </a:cubicBezTo>
                  <a:cubicBezTo>
                    <a:pt x="15770" y="18324"/>
                    <a:pt x="16031" y="17802"/>
                    <a:pt x="15733" y="17578"/>
                  </a:cubicBezTo>
                  <a:cubicBezTo>
                    <a:pt x="15509" y="17466"/>
                    <a:pt x="15285" y="17503"/>
                    <a:pt x="15024" y="17429"/>
                  </a:cubicBezTo>
                  <a:cubicBezTo>
                    <a:pt x="14801" y="17354"/>
                    <a:pt x="14652" y="17205"/>
                    <a:pt x="14428" y="17131"/>
                  </a:cubicBezTo>
                  <a:cubicBezTo>
                    <a:pt x="14055" y="17019"/>
                    <a:pt x="13682" y="16981"/>
                    <a:pt x="13272" y="16981"/>
                  </a:cubicBezTo>
                  <a:cubicBezTo>
                    <a:pt x="13118" y="16951"/>
                    <a:pt x="12957" y="16932"/>
                    <a:pt x="12798" y="16932"/>
                  </a:cubicBezTo>
                  <a:cubicBezTo>
                    <a:pt x="12572" y="16932"/>
                    <a:pt x="12350" y="16969"/>
                    <a:pt x="12154" y="17056"/>
                  </a:cubicBezTo>
                  <a:cubicBezTo>
                    <a:pt x="11967" y="17131"/>
                    <a:pt x="11781" y="17168"/>
                    <a:pt x="11595" y="17205"/>
                  </a:cubicBezTo>
                  <a:lnTo>
                    <a:pt x="11222" y="17205"/>
                  </a:lnTo>
                  <a:cubicBezTo>
                    <a:pt x="10998" y="17280"/>
                    <a:pt x="10737" y="17317"/>
                    <a:pt x="10513" y="17392"/>
                  </a:cubicBezTo>
                  <a:cubicBezTo>
                    <a:pt x="10364" y="17429"/>
                    <a:pt x="10178" y="17503"/>
                    <a:pt x="10029" y="17578"/>
                  </a:cubicBezTo>
                  <a:cubicBezTo>
                    <a:pt x="9880" y="17690"/>
                    <a:pt x="9768" y="17727"/>
                    <a:pt x="9619" y="17764"/>
                  </a:cubicBezTo>
                  <a:lnTo>
                    <a:pt x="9358" y="17764"/>
                  </a:lnTo>
                  <a:cubicBezTo>
                    <a:pt x="9136" y="17820"/>
                    <a:pt x="8956" y="17916"/>
                    <a:pt x="8740" y="17916"/>
                  </a:cubicBezTo>
                  <a:cubicBezTo>
                    <a:pt x="8665" y="17916"/>
                    <a:pt x="8586" y="17905"/>
                    <a:pt x="8500" y="17876"/>
                  </a:cubicBezTo>
                  <a:cubicBezTo>
                    <a:pt x="8128" y="17802"/>
                    <a:pt x="8165" y="17056"/>
                    <a:pt x="8090" y="16720"/>
                  </a:cubicBezTo>
                  <a:cubicBezTo>
                    <a:pt x="7829" y="16720"/>
                    <a:pt x="7717" y="17131"/>
                    <a:pt x="7606" y="17280"/>
                  </a:cubicBezTo>
                  <a:cubicBezTo>
                    <a:pt x="7419" y="17615"/>
                    <a:pt x="7158" y="17913"/>
                    <a:pt x="6897" y="18174"/>
                  </a:cubicBezTo>
                  <a:cubicBezTo>
                    <a:pt x="6636" y="18361"/>
                    <a:pt x="6301" y="18473"/>
                    <a:pt x="5965" y="18547"/>
                  </a:cubicBezTo>
                  <a:cubicBezTo>
                    <a:pt x="5332" y="18734"/>
                    <a:pt x="4921" y="19330"/>
                    <a:pt x="4884" y="19964"/>
                  </a:cubicBezTo>
                  <a:cubicBezTo>
                    <a:pt x="4884" y="20262"/>
                    <a:pt x="5033" y="20448"/>
                    <a:pt x="4772" y="20635"/>
                  </a:cubicBezTo>
                  <a:cubicBezTo>
                    <a:pt x="4549" y="20784"/>
                    <a:pt x="4325" y="20896"/>
                    <a:pt x="4101" y="20970"/>
                  </a:cubicBezTo>
                  <a:cubicBezTo>
                    <a:pt x="3579" y="21194"/>
                    <a:pt x="3132" y="21530"/>
                    <a:pt x="2759" y="21940"/>
                  </a:cubicBezTo>
                  <a:cubicBezTo>
                    <a:pt x="2125" y="22573"/>
                    <a:pt x="1529" y="23282"/>
                    <a:pt x="1007" y="24027"/>
                  </a:cubicBezTo>
                  <a:cubicBezTo>
                    <a:pt x="821" y="24288"/>
                    <a:pt x="672" y="24624"/>
                    <a:pt x="448" y="24885"/>
                  </a:cubicBezTo>
                  <a:cubicBezTo>
                    <a:pt x="299" y="25034"/>
                    <a:pt x="187" y="25220"/>
                    <a:pt x="75" y="25407"/>
                  </a:cubicBezTo>
                  <a:cubicBezTo>
                    <a:pt x="1" y="25556"/>
                    <a:pt x="1" y="25668"/>
                    <a:pt x="1" y="25817"/>
                  </a:cubicBezTo>
                  <a:cubicBezTo>
                    <a:pt x="38" y="25966"/>
                    <a:pt x="187" y="26078"/>
                    <a:pt x="224" y="26190"/>
                  </a:cubicBezTo>
                  <a:cubicBezTo>
                    <a:pt x="262" y="26301"/>
                    <a:pt x="336" y="26600"/>
                    <a:pt x="411" y="26786"/>
                  </a:cubicBezTo>
                  <a:cubicBezTo>
                    <a:pt x="597" y="27233"/>
                    <a:pt x="634" y="27681"/>
                    <a:pt x="560" y="28165"/>
                  </a:cubicBezTo>
                  <a:cubicBezTo>
                    <a:pt x="485" y="28613"/>
                    <a:pt x="336" y="29023"/>
                    <a:pt x="262" y="29470"/>
                  </a:cubicBezTo>
                  <a:cubicBezTo>
                    <a:pt x="187" y="29843"/>
                    <a:pt x="187" y="30179"/>
                    <a:pt x="262" y="30551"/>
                  </a:cubicBezTo>
                  <a:cubicBezTo>
                    <a:pt x="299" y="30700"/>
                    <a:pt x="373" y="30850"/>
                    <a:pt x="448" y="30999"/>
                  </a:cubicBezTo>
                  <a:cubicBezTo>
                    <a:pt x="597" y="31297"/>
                    <a:pt x="672" y="31595"/>
                    <a:pt x="821" y="31893"/>
                  </a:cubicBezTo>
                  <a:cubicBezTo>
                    <a:pt x="970" y="32154"/>
                    <a:pt x="1193" y="32415"/>
                    <a:pt x="1343" y="32676"/>
                  </a:cubicBezTo>
                  <a:cubicBezTo>
                    <a:pt x="1566" y="33012"/>
                    <a:pt x="1790" y="33310"/>
                    <a:pt x="2051" y="33571"/>
                  </a:cubicBezTo>
                  <a:cubicBezTo>
                    <a:pt x="2312" y="33869"/>
                    <a:pt x="2573" y="34205"/>
                    <a:pt x="2797" y="34503"/>
                  </a:cubicBezTo>
                  <a:cubicBezTo>
                    <a:pt x="2871" y="34615"/>
                    <a:pt x="2908" y="34801"/>
                    <a:pt x="3057" y="34876"/>
                  </a:cubicBezTo>
                  <a:cubicBezTo>
                    <a:pt x="3156" y="34930"/>
                    <a:pt x="3276" y="34951"/>
                    <a:pt x="3408" y="34951"/>
                  </a:cubicBezTo>
                  <a:cubicBezTo>
                    <a:pt x="3823" y="34951"/>
                    <a:pt x="4349" y="34737"/>
                    <a:pt x="4661" y="34652"/>
                  </a:cubicBezTo>
                  <a:cubicBezTo>
                    <a:pt x="4987" y="34536"/>
                    <a:pt x="5313" y="34477"/>
                    <a:pt x="5639" y="34477"/>
                  </a:cubicBezTo>
                  <a:cubicBezTo>
                    <a:pt x="5835" y="34477"/>
                    <a:pt x="6031" y="34498"/>
                    <a:pt x="6226" y="34540"/>
                  </a:cubicBezTo>
                  <a:cubicBezTo>
                    <a:pt x="6450" y="34540"/>
                    <a:pt x="6711" y="34578"/>
                    <a:pt x="6972" y="34652"/>
                  </a:cubicBezTo>
                  <a:cubicBezTo>
                    <a:pt x="7158" y="34764"/>
                    <a:pt x="7382" y="34801"/>
                    <a:pt x="7606" y="34839"/>
                  </a:cubicBezTo>
                  <a:cubicBezTo>
                    <a:pt x="7646" y="34841"/>
                    <a:pt x="7687" y="34843"/>
                    <a:pt x="7728" y="34843"/>
                  </a:cubicBezTo>
                  <a:cubicBezTo>
                    <a:pt x="8133" y="34843"/>
                    <a:pt x="8539" y="34711"/>
                    <a:pt x="8945" y="34711"/>
                  </a:cubicBezTo>
                  <a:cubicBezTo>
                    <a:pt x="9020" y="34711"/>
                    <a:pt x="9096" y="34716"/>
                    <a:pt x="9171" y="34727"/>
                  </a:cubicBezTo>
                  <a:cubicBezTo>
                    <a:pt x="9281" y="34716"/>
                    <a:pt x="9393" y="34711"/>
                    <a:pt x="9508" y="34711"/>
                  </a:cubicBezTo>
                  <a:cubicBezTo>
                    <a:pt x="9784" y="34711"/>
                    <a:pt x="10074" y="34738"/>
                    <a:pt x="10364" y="34764"/>
                  </a:cubicBezTo>
                  <a:cubicBezTo>
                    <a:pt x="10588" y="34839"/>
                    <a:pt x="10812" y="34950"/>
                    <a:pt x="10998" y="35099"/>
                  </a:cubicBezTo>
                  <a:cubicBezTo>
                    <a:pt x="11259" y="35323"/>
                    <a:pt x="11483" y="35547"/>
                    <a:pt x="11669" y="35845"/>
                  </a:cubicBezTo>
                  <a:cubicBezTo>
                    <a:pt x="11744" y="36031"/>
                    <a:pt x="11706" y="36255"/>
                    <a:pt x="11893" y="36442"/>
                  </a:cubicBezTo>
                  <a:cubicBezTo>
                    <a:pt x="12079" y="36628"/>
                    <a:pt x="12638" y="36628"/>
                    <a:pt x="12862" y="36889"/>
                  </a:cubicBezTo>
                  <a:cubicBezTo>
                    <a:pt x="13198" y="37262"/>
                    <a:pt x="12899" y="38045"/>
                    <a:pt x="12676" y="38492"/>
                  </a:cubicBezTo>
                  <a:cubicBezTo>
                    <a:pt x="12452" y="38977"/>
                    <a:pt x="12266" y="39498"/>
                    <a:pt x="12191" y="40058"/>
                  </a:cubicBezTo>
                  <a:cubicBezTo>
                    <a:pt x="12154" y="40244"/>
                    <a:pt x="12116" y="40393"/>
                    <a:pt x="12116" y="40580"/>
                  </a:cubicBezTo>
                  <a:cubicBezTo>
                    <a:pt x="12116" y="40729"/>
                    <a:pt x="12191" y="40878"/>
                    <a:pt x="12266" y="41027"/>
                  </a:cubicBezTo>
                  <a:cubicBezTo>
                    <a:pt x="12340" y="41213"/>
                    <a:pt x="12415" y="41400"/>
                    <a:pt x="12527" y="41549"/>
                  </a:cubicBezTo>
                  <a:cubicBezTo>
                    <a:pt x="12676" y="41810"/>
                    <a:pt x="12750" y="42071"/>
                    <a:pt x="12750" y="42332"/>
                  </a:cubicBezTo>
                  <a:cubicBezTo>
                    <a:pt x="12788" y="42705"/>
                    <a:pt x="12862" y="43040"/>
                    <a:pt x="12899" y="43376"/>
                  </a:cubicBezTo>
                  <a:cubicBezTo>
                    <a:pt x="12899" y="43748"/>
                    <a:pt x="12862" y="44121"/>
                    <a:pt x="12788" y="44457"/>
                  </a:cubicBezTo>
                  <a:cubicBezTo>
                    <a:pt x="12750" y="44830"/>
                    <a:pt x="12676" y="45202"/>
                    <a:pt x="12638" y="45612"/>
                  </a:cubicBezTo>
                  <a:cubicBezTo>
                    <a:pt x="12564" y="45911"/>
                    <a:pt x="12527" y="46209"/>
                    <a:pt x="12489" y="46544"/>
                  </a:cubicBezTo>
                  <a:cubicBezTo>
                    <a:pt x="12527" y="46768"/>
                    <a:pt x="12564" y="46992"/>
                    <a:pt x="12638" y="47178"/>
                  </a:cubicBezTo>
                  <a:cubicBezTo>
                    <a:pt x="12713" y="47551"/>
                    <a:pt x="12676" y="47886"/>
                    <a:pt x="12564" y="48222"/>
                  </a:cubicBezTo>
                  <a:cubicBezTo>
                    <a:pt x="12452" y="48557"/>
                    <a:pt x="12191" y="48856"/>
                    <a:pt x="12042" y="49154"/>
                  </a:cubicBezTo>
                  <a:cubicBezTo>
                    <a:pt x="11967" y="49415"/>
                    <a:pt x="11930" y="49676"/>
                    <a:pt x="11893" y="49937"/>
                  </a:cubicBezTo>
                  <a:cubicBezTo>
                    <a:pt x="11930" y="50347"/>
                    <a:pt x="12042" y="50720"/>
                    <a:pt x="12266" y="51055"/>
                  </a:cubicBezTo>
                  <a:cubicBezTo>
                    <a:pt x="12638" y="51950"/>
                    <a:pt x="13235" y="52807"/>
                    <a:pt x="13496" y="53739"/>
                  </a:cubicBezTo>
                  <a:cubicBezTo>
                    <a:pt x="13608" y="54112"/>
                    <a:pt x="13645" y="54485"/>
                    <a:pt x="13682" y="54858"/>
                  </a:cubicBezTo>
                  <a:cubicBezTo>
                    <a:pt x="13682" y="55268"/>
                    <a:pt x="13496" y="55678"/>
                    <a:pt x="13496" y="56051"/>
                  </a:cubicBezTo>
                  <a:cubicBezTo>
                    <a:pt x="13459" y="56647"/>
                    <a:pt x="13570" y="57318"/>
                    <a:pt x="13309" y="57877"/>
                  </a:cubicBezTo>
                  <a:cubicBezTo>
                    <a:pt x="13235" y="58064"/>
                    <a:pt x="13123" y="58213"/>
                    <a:pt x="13198" y="58437"/>
                  </a:cubicBezTo>
                  <a:cubicBezTo>
                    <a:pt x="13272" y="58735"/>
                    <a:pt x="13645" y="58996"/>
                    <a:pt x="13869" y="59220"/>
                  </a:cubicBezTo>
                  <a:cubicBezTo>
                    <a:pt x="14055" y="59480"/>
                    <a:pt x="14241" y="59741"/>
                    <a:pt x="14391" y="60040"/>
                  </a:cubicBezTo>
                  <a:cubicBezTo>
                    <a:pt x="14465" y="60114"/>
                    <a:pt x="14540" y="60226"/>
                    <a:pt x="14577" y="60338"/>
                  </a:cubicBezTo>
                  <a:cubicBezTo>
                    <a:pt x="14875" y="60263"/>
                    <a:pt x="15323" y="60226"/>
                    <a:pt x="15397" y="60189"/>
                  </a:cubicBezTo>
                  <a:cubicBezTo>
                    <a:pt x="15546" y="60040"/>
                    <a:pt x="15733" y="59853"/>
                    <a:pt x="15919" y="59741"/>
                  </a:cubicBezTo>
                  <a:cubicBezTo>
                    <a:pt x="16081" y="59638"/>
                    <a:pt x="16249" y="59611"/>
                    <a:pt x="16421" y="59611"/>
                  </a:cubicBezTo>
                  <a:cubicBezTo>
                    <a:pt x="16615" y="59611"/>
                    <a:pt x="16813" y="59646"/>
                    <a:pt x="17012" y="59646"/>
                  </a:cubicBezTo>
                  <a:cubicBezTo>
                    <a:pt x="17083" y="59646"/>
                    <a:pt x="17153" y="59641"/>
                    <a:pt x="17224" y="59630"/>
                  </a:cubicBezTo>
                  <a:cubicBezTo>
                    <a:pt x="17410" y="59592"/>
                    <a:pt x="17634" y="59480"/>
                    <a:pt x="17820" y="59443"/>
                  </a:cubicBezTo>
                  <a:lnTo>
                    <a:pt x="18342" y="59443"/>
                  </a:lnTo>
                  <a:cubicBezTo>
                    <a:pt x="18378" y="59446"/>
                    <a:pt x="18413" y="59447"/>
                    <a:pt x="18448" y="59447"/>
                  </a:cubicBezTo>
                  <a:cubicBezTo>
                    <a:pt x="18971" y="59447"/>
                    <a:pt x="19482" y="59191"/>
                    <a:pt x="19796" y="58772"/>
                  </a:cubicBezTo>
                  <a:cubicBezTo>
                    <a:pt x="20132" y="58511"/>
                    <a:pt x="20393" y="58213"/>
                    <a:pt x="20579" y="57840"/>
                  </a:cubicBezTo>
                  <a:cubicBezTo>
                    <a:pt x="20803" y="57430"/>
                    <a:pt x="21026" y="57020"/>
                    <a:pt x="21250" y="56610"/>
                  </a:cubicBezTo>
                  <a:cubicBezTo>
                    <a:pt x="21623" y="56013"/>
                    <a:pt x="21735" y="55193"/>
                    <a:pt x="22406" y="54932"/>
                  </a:cubicBezTo>
                  <a:cubicBezTo>
                    <a:pt x="22704" y="54895"/>
                    <a:pt x="23002" y="54783"/>
                    <a:pt x="23300" y="54634"/>
                  </a:cubicBezTo>
                  <a:cubicBezTo>
                    <a:pt x="23561" y="54410"/>
                    <a:pt x="23487" y="53963"/>
                    <a:pt x="23412" y="53702"/>
                  </a:cubicBezTo>
                  <a:cubicBezTo>
                    <a:pt x="23375" y="53404"/>
                    <a:pt x="23375" y="53106"/>
                    <a:pt x="23412" y="52807"/>
                  </a:cubicBezTo>
                  <a:cubicBezTo>
                    <a:pt x="23487" y="52472"/>
                    <a:pt x="23487" y="52323"/>
                    <a:pt x="23785" y="52136"/>
                  </a:cubicBezTo>
                  <a:cubicBezTo>
                    <a:pt x="24046" y="51950"/>
                    <a:pt x="24344" y="51801"/>
                    <a:pt x="24643" y="51652"/>
                  </a:cubicBezTo>
                  <a:cubicBezTo>
                    <a:pt x="25202" y="51391"/>
                    <a:pt x="25761" y="51055"/>
                    <a:pt x="26246" y="50645"/>
                  </a:cubicBezTo>
                  <a:cubicBezTo>
                    <a:pt x="26432" y="50496"/>
                    <a:pt x="26581" y="50347"/>
                    <a:pt x="26767" y="50198"/>
                  </a:cubicBezTo>
                  <a:cubicBezTo>
                    <a:pt x="26954" y="50049"/>
                    <a:pt x="27178" y="49900"/>
                    <a:pt x="27252" y="49713"/>
                  </a:cubicBezTo>
                  <a:cubicBezTo>
                    <a:pt x="27327" y="49527"/>
                    <a:pt x="27252" y="49489"/>
                    <a:pt x="27252" y="49303"/>
                  </a:cubicBezTo>
                  <a:cubicBezTo>
                    <a:pt x="27252" y="49191"/>
                    <a:pt x="27252" y="49079"/>
                    <a:pt x="27289" y="48968"/>
                  </a:cubicBezTo>
                  <a:cubicBezTo>
                    <a:pt x="27327" y="48707"/>
                    <a:pt x="27252" y="48446"/>
                    <a:pt x="27289" y="48185"/>
                  </a:cubicBezTo>
                  <a:cubicBezTo>
                    <a:pt x="27327" y="47775"/>
                    <a:pt x="27327" y="47402"/>
                    <a:pt x="27364" y="47029"/>
                  </a:cubicBezTo>
                  <a:cubicBezTo>
                    <a:pt x="27364" y="46544"/>
                    <a:pt x="27364" y="46060"/>
                    <a:pt x="27438" y="45575"/>
                  </a:cubicBezTo>
                  <a:cubicBezTo>
                    <a:pt x="27550" y="45128"/>
                    <a:pt x="27588" y="44680"/>
                    <a:pt x="27625" y="44233"/>
                  </a:cubicBezTo>
                  <a:cubicBezTo>
                    <a:pt x="27588" y="44084"/>
                    <a:pt x="27513" y="44009"/>
                    <a:pt x="27550" y="43786"/>
                  </a:cubicBezTo>
                  <a:cubicBezTo>
                    <a:pt x="27625" y="43562"/>
                    <a:pt x="27737" y="43301"/>
                    <a:pt x="27886" y="43077"/>
                  </a:cubicBezTo>
                  <a:cubicBezTo>
                    <a:pt x="28520" y="42108"/>
                    <a:pt x="29526" y="41698"/>
                    <a:pt x="30421" y="41064"/>
                  </a:cubicBezTo>
                  <a:cubicBezTo>
                    <a:pt x="31129" y="40617"/>
                    <a:pt x="31838" y="40095"/>
                    <a:pt x="32471" y="39573"/>
                  </a:cubicBezTo>
                  <a:cubicBezTo>
                    <a:pt x="33030" y="39051"/>
                    <a:pt x="33515" y="38455"/>
                    <a:pt x="33851" y="37784"/>
                  </a:cubicBezTo>
                  <a:cubicBezTo>
                    <a:pt x="34112" y="37336"/>
                    <a:pt x="34410" y="36814"/>
                    <a:pt x="34671" y="36330"/>
                  </a:cubicBezTo>
                  <a:cubicBezTo>
                    <a:pt x="34783" y="36106"/>
                    <a:pt x="34857" y="35920"/>
                    <a:pt x="34932" y="35696"/>
                  </a:cubicBezTo>
                  <a:cubicBezTo>
                    <a:pt x="35044" y="35547"/>
                    <a:pt x="35118" y="35360"/>
                    <a:pt x="35155" y="35174"/>
                  </a:cubicBezTo>
                  <a:cubicBezTo>
                    <a:pt x="35155" y="34982"/>
                    <a:pt x="34935" y="34924"/>
                    <a:pt x="34697" y="34924"/>
                  </a:cubicBezTo>
                  <a:cubicBezTo>
                    <a:pt x="34521" y="34924"/>
                    <a:pt x="34335" y="34956"/>
                    <a:pt x="34223" y="34988"/>
                  </a:cubicBezTo>
                  <a:cubicBezTo>
                    <a:pt x="33962" y="35062"/>
                    <a:pt x="33739" y="35137"/>
                    <a:pt x="33441" y="35174"/>
                  </a:cubicBezTo>
                  <a:cubicBezTo>
                    <a:pt x="33217" y="35174"/>
                    <a:pt x="32993" y="35137"/>
                    <a:pt x="32770" y="35099"/>
                  </a:cubicBezTo>
                  <a:cubicBezTo>
                    <a:pt x="32728" y="35097"/>
                    <a:pt x="32686" y="35096"/>
                    <a:pt x="32643" y="35096"/>
                  </a:cubicBezTo>
                  <a:cubicBezTo>
                    <a:pt x="32331" y="35096"/>
                    <a:pt x="32001" y="35151"/>
                    <a:pt x="31688" y="35151"/>
                  </a:cubicBezTo>
                  <a:cubicBezTo>
                    <a:pt x="31357" y="35151"/>
                    <a:pt x="31045" y="35090"/>
                    <a:pt x="30794" y="34839"/>
                  </a:cubicBezTo>
                  <a:cubicBezTo>
                    <a:pt x="30943" y="34727"/>
                    <a:pt x="31055" y="34540"/>
                    <a:pt x="31166" y="34466"/>
                  </a:cubicBezTo>
                  <a:cubicBezTo>
                    <a:pt x="31535" y="34374"/>
                    <a:pt x="31903" y="34307"/>
                    <a:pt x="32271" y="34307"/>
                  </a:cubicBezTo>
                  <a:cubicBezTo>
                    <a:pt x="32350" y="34307"/>
                    <a:pt x="32429" y="34310"/>
                    <a:pt x="32509" y="34317"/>
                  </a:cubicBezTo>
                  <a:cubicBezTo>
                    <a:pt x="33105" y="34279"/>
                    <a:pt x="33739" y="34205"/>
                    <a:pt x="34373" y="34093"/>
                  </a:cubicBezTo>
                  <a:cubicBezTo>
                    <a:pt x="34745" y="34018"/>
                    <a:pt x="35081" y="33795"/>
                    <a:pt x="35305" y="33459"/>
                  </a:cubicBezTo>
                  <a:cubicBezTo>
                    <a:pt x="35379" y="33310"/>
                    <a:pt x="35416" y="33124"/>
                    <a:pt x="35565" y="33012"/>
                  </a:cubicBezTo>
                  <a:cubicBezTo>
                    <a:pt x="35826" y="32825"/>
                    <a:pt x="36125" y="32714"/>
                    <a:pt x="36423" y="32639"/>
                  </a:cubicBezTo>
                  <a:cubicBezTo>
                    <a:pt x="36870" y="32490"/>
                    <a:pt x="37355" y="32453"/>
                    <a:pt x="37802" y="32303"/>
                  </a:cubicBezTo>
                  <a:cubicBezTo>
                    <a:pt x="37951" y="32229"/>
                    <a:pt x="38138" y="32117"/>
                    <a:pt x="38250" y="31968"/>
                  </a:cubicBezTo>
                  <a:cubicBezTo>
                    <a:pt x="38436" y="31670"/>
                    <a:pt x="38548" y="31297"/>
                    <a:pt x="38622" y="30924"/>
                  </a:cubicBezTo>
                  <a:cubicBezTo>
                    <a:pt x="38660" y="30663"/>
                    <a:pt x="38809" y="30439"/>
                    <a:pt x="38921" y="30141"/>
                  </a:cubicBezTo>
                  <a:cubicBezTo>
                    <a:pt x="38958" y="29955"/>
                    <a:pt x="38995" y="29806"/>
                    <a:pt x="38995" y="29619"/>
                  </a:cubicBezTo>
                  <a:cubicBezTo>
                    <a:pt x="39033" y="29396"/>
                    <a:pt x="38995" y="29358"/>
                    <a:pt x="38958" y="29135"/>
                  </a:cubicBezTo>
                  <a:cubicBezTo>
                    <a:pt x="38921" y="28948"/>
                    <a:pt x="39033" y="28836"/>
                    <a:pt x="38958" y="28650"/>
                  </a:cubicBezTo>
                  <a:cubicBezTo>
                    <a:pt x="38846" y="28389"/>
                    <a:pt x="38622" y="28165"/>
                    <a:pt x="38324" y="28091"/>
                  </a:cubicBezTo>
                  <a:cubicBezTo>
                    <a:pt x="37728" y="27867"/>
                    <a:pt x="36721" y="28128"/>
                    <a:pt x="36684" y="27271"/>
                  </a:cubicBezTo>
                  <a:cubicBezTo>
                    <a:pt x="36684" y="27159"/>
                    <a:pt x="36758" y="26972"/>
                    <a:pt x="36721" y="26898"/>
                  </a:cubicBezTo>
                  <a:cubicBezTo>
                    <a:pt x="36690" y="26866"/>
                    <a:pt x="36631" y="26855"/>
                    <a:pt x="36566" y="26855"/>
                  </a:cubicBezTo>
                  <a:cubicBezTo>
                    <a:pt x="36478" y="26855"/>
                    <a:pt x="36376" y="26876"/>
                    <a:pt x="36311" y="26898"/>
                  </a:cubicBezTo>
                  <a:cubicBezTo>
                    <a:pt x="36087" y="27010"/>
                    <a:pt x="35901" y="27271"/>
                    <a:pt x="35677" y="27420"/>
                  </a:cubicBezTo>
                  <a:cubicBezTo>
                    <a:pt x="35590" y="27469"/>
                    <a:pt x="35505" y="27491"/>
                    <a:pt x="35423" y="27491"/>
                  </a:cubicBezTo>
                  <a:cubicBezTo>
                    <a:pt x="34621" y="27491"/>
                    <a:pt x="34061" y="25381"/>
                    <a:pt x="34298" y="24773"/>
                  </a:cubicBezTo>
                  <a:cubicBezTo>
                    <a:pt x="34325" y="24767"/>
                    <a:pt x="34352" y="24765"/>
                    <a:pt x="34379" y="24765"/>
                  </a:cubicBezTo>
                  <a:cubicBezTo>
                    <a:pt x="34904" y="24765"/>
                    <a:pt x="35360" y="25759"/>
                    <a:pt x="35715" y="26078"/>
                  </a:cubicBezTo>
                  <a:cubicBezTo>
                    <a:pt x="36087" y="26413"/>
                    <a:pt x="36609" y="26413"/>
                    <a:pt x="37094" y="26488"/>
                  </a:cubicBezTo>
                  <a:cubicBezTo>
                    <a:pt x="37355" y="26488"/>
                    <a:pt x="37616" y="26525"/>
                    <a:pt x="37877" y="26562"/>
                  </a:cubicBezTo>
                  <a:cubicBezTo>
                    <a:pt x="38138" y="26674"/>
                    <a:pt x="38026" y="26749"/>
                    <a:pt x="38175" y="27047"/>
                  </a:cubicBezTo>
                  <a:cubicBezTo>
                    <a:pt x="38361" y="27494"/>
                    <a:pt x="38772" y="27457"/>
                    <a:pt x="39219" y="27532"/>
                  </a:cubicBezTo>
                  <a:lnTo>
                    <a:pt x="39741" y="27606"/>
                  </a:lnTo>
                  <a:cubicBezTo>
                    <a:pt x="40412" y="27681"/>
                    <a:pt x="41083" y="27681"/>
                    <a:pt x="41717" y="27681"/>
                  </a:cubicBezTo>
                  <a:cubicBezTo>
                    <a:pt x="42388" y="27681"/>
                    <a:pt x="43320" y="28091"/>
                    <a:pt x="43282" y="28836"/>
                  </a:cubicBezTo>
                  <a:cubicBezTo>
                    <a:pt x="43282" y="29135"/>
                    <a:pt x="43171" y="29358"/>
                    <a:pt x="43282" y="29657"/>
                  </a:cubicBezTo>
                  <a:cubicBezTo>
                    <a:pt x="43394" y="29806"/>
                    <a:pt x="43543" y="29992"/>
                    <a:pt x="43655" y="30104"/>
                  </a:cubicBezTo>
                  <a:cubicBezTo>
                    <a:pt x="43767" y="30253"/>
                    <a:pt x="43842" y="30402"/>
                    <a:pt x="43953" y="30514"/>
                  </a:cubicBezTo>
                  <a:cubicBezTo>
                    <a:pt x="44065" y="30663"/>
                    <a:pt x="44364" y="30887"/>
                    <a:pt x="44550" y="31073"/>
                  </a:cubicBezTo>
                  <a:cubicBezTo>
                    <a:pt x="44624" y="31148"/>
                    <a:pt x="44662" y="31185"/>
                    <a:pt x="44774" y="31185"/>
                  </a:cubicBezTo>
                  <a:cubicBezTo>
                    <a:pt x="44997" y="31148"/>
                    <a:pt x="45184" y="31073"/>
                    <a:pt x="45407" y="30961"/>
                  </a:cubicBezTo>
                  <a:cubicBezTo>
                    <a:pt x="45668" y="30887"/>
                    <a:pt x="45929" y="30775"/>
                    <a:pt x="46153" y="30589"/>
                  </a:cubicBezTo>
                  <a:cubicBezTo>
                    <a:pt x="46377" y="30700"/>
                    <a:pt x="46265" y="31409"/>
                    <a:pt x="46228" y="31632"/>
                  </a:cubicBezTo>
                  <a:cubicBezTo>
                    <a:pt x="46153" y="32005"/>
                    <a:pt x="46004" y="32378"/>
                    <a:pt x="45929" y="32788"/>
                  </a:cubicBezTo>
                  <a:cubicBezTo>
                    <a:pt x="45855" y="33459"/>
                    <a:pt x="45668" y="34167"/>
                    <a:pt x="45929" y="34839"/>
                  </a:cubicBezTo>
                  <a:cubicBezTo>
                    <a:pt x="46078" y="35211"/>
                    <a:pt x="46228" y="35547"/>
                    <a:pt x="46414" y="35882"/>
                  </a:cubicBezTo>
                  <a:cubicBezTo>
                    <a:pt x="46563" y="36143"/>
                    <a:pt x="46787" y="36367"/>
                    <a:pt x="46973" y="36665"/>
                  </a:cubicBezTo>
                  <a:cubicBezTo>
                    <a:pt x="47160" y="36963"/>
                    <a:pt x="47271" y="37299"/>
                    <a:pt x="47383" y="37634"/>
                  </a:cubicBezTo>
                  <a:cubicBezTo>
                    <a:pt x="47681" y="38380"/>
                    <a:pt x="47905" y="39163"/>
                    <a:pt x="47980" y="39983"/>
                  </a:cubicBezTo>
                  <a:cubicBezTo>
                    <a:pt x="48041" y="40020"/>
                    <a:pt x="48103" y="40037"/>
                    <a:pt x="48164" y="40037"/>
                  </a:cubicBezTo>
                  <a:cubicBezTo>
                    <a:pt x="48664" y="40037"/>
                    <a:pt x="49148" y="38940"/>
                    <a:pt x="49247" y="38641"/>
                  </a:cubicBezTo>
                  <a:cubicBezTo>
                    <a:pt x="49434" y="37858"/>
                    <a:pt x="49173" y="37075"/>
                    <a:pt x="49247" y="36292"/>
                  </a:cubicBezTo>
                  <a:cubicBezTo>
                    <a:pt x="49247" y="36031"/>
                    <a:pt x="49359" y="35808"/>
                    <a:pt x="49471" y="35584"/>
                  </a:cubicBezTo>
                  <a:cubicBezTo>
                    <a:pt x="49657" y="35323"/>
                    <a:pt x="49918" y="35249"/>
                    <a:pt x="50179" y="35062"/>
                  </a:cubicBezTo>
                  <a:cubicBezTo>
                    <a:pt x="50440" y="34876"/>
                    <a:pt x="50664" y="34689"/>
                    <a:pt x="50887" y="34466"/>
                  </a:cubicBezTo>
                  <a:cubicBezTo>
                    <a:pt x="51148" y="34130"/>
                    <a:pt x="51409" y="33795"/>
                    <a:pt x="51708" y="33496"/>
                  </a:cubicBezTo>
                  <a:cubicBezTo>
                    <a:pt x="52118" y="33086"/>
                    <a:pt x="52341" y="32639"/>
                    <a:pt x="52901" y="32415"/>
                  </a:cubicBezTo>
                  <a:cubicBezTo>
                    <a:pt x="53273" y="32303"/>
                    <a:pt x="53646" y="32192"/>
                    <a:pt x="54019" y="32117"/>
                  </a:cubicBezTo>
                  <a:cubicBezTo>
                    <a:pt x="54205" y="32080"/>
                    <a:pt x="54392" y="32043"/>
                    <a:pt x="54578" y="32005"/>
                  </a:cubicBezTo>
                  <a:cubicBezTo>
                    <a:pt x="54839" y="32005"/>
                    <a:pt x="54690" y="32005"/>
                    <a:pt x="54802" y="32117"/>
                  </a:cubicBezTo>
                  <a:cubicBezTo>
                    <a:pt x="54876" y="32266"/>
                    <a:pt x="54914" y="32602"/>
                    <a:pt x="54988" y="32751"/>
                  </a:cubicBezTo>
                  <a:cubicBezTo>
                    <a:pt x="55100" y="32975"/>
                    <a:pt x="55212" y="33161"/>
                    <a:pt x="55287" y="33385"/>
                  </a:cubicBezTo>
                  <a:cubicBezTo>
                    <a:pt x="55473" y="33907"/>
                    <a:pt x="55697" y="34428"/>
                    <a:pt x="55920" y="34913"/>
                  </a:cubicBezTo>
                  <a:cubicBezTo>
                    <a:pt x="56069" y="35249"/>
                    <a:pt x="56293" y="35547"/>
                    <a:pt x="56629" y="35696"/>
                  </a:cubicBezTo>
                  <a:cubicBezTo>
                    <a:pt x="56773" y="35768"/>
                    <a:pt x="56933" y="35809"/>
                    <a:pt x="57099" y="35809"/>
                  </a:cubicBezTo>
                  <a:cubicBezTo>
                    <a:pt x="57189" y="35809"/>
                    <a:pt x="57282" y="35797"/>
                    <a:pt x="57374" y="35770"/>
                  </a:cubicBezTo>
                  <a:cubicBezTo>
                    <a:pt x="57487" y="35748"/>
                    <a:pt x="57628" y="35711"/>
                    <a:pt x="57763" y="35711"/>
                  </a:cubicBezTo>
                  <a:cubicBezTo>
                    <a:pt x="57850" y="35711"/>
                    <a:pt x="57935" y="35727"/>
                    <a:pt x="58008" y="35770"/>
                  </a:cubicBezTo>
                  <a:cubicBezTo>
                    <a:pt x="58008" y="36516"/>
                    <a:pt x="58120" y="37299"/>
                    <a:pt x="58157" y="38045"/>
                  </a:cubicBezTo>
                  <a:cubicBezTo>
                    <a:pt x="58194" y="38455"/>
                    <a:pt x="58232" y="38827"/>
                    <a:pt x="58232" y="39200"/>
                  </a:cubicBezTo>
                  <a:cubicBezTo>
                    <a:pt x="58269" y="39349"/>
                    <a:pt x="58306" y="39498"/>
                    <a:pt x="58343" y="39648"/>
                  </a:cubicBezTo>
                  <a:lnTo>
                    <a:pt x="58455" y="39722"/>
                  </a:lnTo>
                  <a:cubicBezTo>
                    <a:pt x="58642" y="40020"/>
                    <a:pt x="58716" y="40356"/>
                    <a:pt x="58679" y="40691"/>
                  </a:cubicBezTo>
                  <a:cubicBezTo>
                    <a:pt x="58716" y="40691"/>
                    <a:pt x="58865" y="41064"/>
                    <a:pt x="58865" y="41064"/>
                  </a:cubicBezTo>
                  <a:cubicBezTo>
                    <a:pt x="59313" y="41251"/>
                    <a:pt x="59387" y="42034"/>
                    <a:pt x="59499" y="42444"/>
                  </a:cubicBezTo>
                  <a:cubicBezTo>
                    <a:pt x="59574" y="42779"/>
                    <a:pt x="59611" y="43115"/>
                    <a:pt x="59611" y="43450"/>
                  </a:cubicBezTo>
                  <a:cubicBezTo>
                    <a:pt x="59648" y="43898"/>
                    <a:pt x="59797" y="44345"/>
                    <a:pt x="60058" y="44680"/>
                  </a:cubicBezTo>
                  <a:cubicBezTo>
                    <a:pt x="60170" y="44792"/>
                    <a:pt x="60245" y="44904"/>
                    <a:pt x="60357" y="45053"/>
                  </a:cubicBezTo>
                  <a:cubicBezTo>
                    <a:pt x="60394" y="45090"/>
                    <a:pt x="60468" y="45128"/>
                    <a:pt x="60506" y="45165"/>
                  </a:cubicBezTo>
                  <a:cubicBezTo>
                    <a:pt x="60543" y="45202"/>
                    <a:pt x="60543" y="45240"/>
                    <a:pt x="60580" y="45277"/>
                  </a:cubicBezTo>
                  <a:cubicBezTo>
                    <a:pt x="60729" y="45463"/>
                    <a:pt x="60878" y="45612"/>
                    <a:pt x="61065" y="45762"/>
                  </a:cubicBezTo>
                  <a:cubicBezTo>
                    <a:pt x="61326" y="45240"/>
                    <a:pt x="61177" y="44494"/>
                    <a:pt x="61214" y="43898"/>
                  </a:cubicBezTo>
                  <a:cubicBezTo>
                    <a:pt x="61289" y="43674"/>
                    <a:pt x="61326" y="43450"/>
                    <a:pt x="61326" y="43189"/>
                  </a:cubicBezTo>
                  <a:cubicBezTo>
                    <a:pt x="61251" y="43003"/>
                    <a:pt x="61139" y="43040"/>
                    <a:pt x="60990" y="42966"/>
                  </a:cubicBezTo>
                  <a:cubicBezTo>
                    <a:pt x="60692" y="42816"/>
                    <a:pt x="60506" y="42444"/>
                    <a:pt x="60282" y="42220"/>
                  </a:cubicBezTo>
                  <a:cubicBezTo>
                    <a:pt x="60096" y="42071"/>
                    <a:pt x="59984" y="41847"/>
                    <a:pt x="59872" y="41623"/>
                  </a:cubicBezTo>
                  <a:cubicBezTo>
                    <a:pt x="59760" y="41325"/>
                    <a:pt x="59648" y="41027"/>
                    <a:pt x="59536" y="40691"/>
                  </a:cubicBezTo>
                  <a:cubicBezTo>
                    <a:pt x="59462" y="40430"/>
                    <a:pt x="59350" y="40132"/>
                    <a:pt x="59313" y="39834"/>
                  </a:cubicBezTo>
                  <a:cubicBezTo>
                    <a:pt x="59275" y="39424"/>
                    <a:pt x="59313" y="38977"/>
                    <a:pt x="59425" y="38566"/>
                  </a:cubicBezTo>
                  <a:cubicBezTo>
                    <a:pt x="59462" y="38306"/>
                    <a:pt x="59499" y="37821"/>
                    <a:pt x="59835" y="37784"/>
                  </a:cubicBezTo>
                  <a:cubicBezTo>
                    <a:pt x="59835" y="38641"/>
                    <a:pt x="60916" y="38902"/>
                    <a:pt x="61251" y="39610"/>
                  </a:cubicBezTo>
                  <a:cubicBezTo>
                    <a:pt x="61430" y="39931"/>
                    <a:pt x="61471" y="40696"/>
                    <a:pt x="61932" y="40696"/>
                  </a:cubicBezTo>
                  <a:cubicBezTo>
                    <a:pt x="61953" y="40696"/>
                    <a:pt x="61974" y="40695"/>
                    <a:pt x="61997" y="40691"/>
                  </a:cubicBezTo>
                  <a:cubicBezTo>
                    <a:pt x="62407" y="40654"/>
                    <a:pt x="62631" y="40207"/>
                    <a:pt x="63003" y="40095"/>
                  </a:cubicBezTo>
                  <a:cubicBezTo>
                    <a:pt x="63031" y="40090"/>
                    <a:pt x="63059" y="40087"/>
                    <a:pt x="63087" y="40087"/>
                  </a:cubicBezTo>
                  <a:cubicBezTo>
                    <a:pt x="63226" y="40087"/>
                    <a:pt x="63377" y="40140"/>
                    <a:pt x="63516" y="40140"/>
                  </a:cubicBezTo>
                  <a:cubicBezTo>
                    <a:pt x="63545" y="40140"/>
                    <a:pt x="63573" y="40138"/>
                    <a:pt x="63600" y="40132"/>
                  </a:cubicBezTo>
                  <a:cubicBezTo>
                    <a:pt x="63824" y="40095"/>
                    <a:pt x="64047" y="40020"/>
                    <a:pt x="64196" y="39871"/>
                  </a:cubicBezTo>
                  <a:cubicBezTo>
                    <a:pt x="64383" y="39722"/>
                    <a:pt x="64495" y="39498"/>
                    <a:pt x="64495" y="39275"/>
                  </a:cubicBezTo>
                  <a:cubicBezTo>
                    <a:pt x="64569" y="39051"/>
                    <a:pt x="64532" y="38790"/>
                    <a:pt x="64383" y="38604"/>
                  </a:cubicBezTo>
                  <a:cubicBezTo>
                    <a:pt x="64159" y="38156"/>
                    <a:pt x="63973" y="37709"/>
                    <a:pt x="63824" y="37224"/>
                  </a:cubicBezTo>
                  <a:cubicBezTo>
                    <a:pt x="63637" y="36740"/>
                    <a:pt x="63302" y="36292"/>
                    <a:pt x="62929" y="35920"/>
                  </a:cubicBezTo>
                  <a:cubicBezTo>
                    <a:pt x="62519" y="35510"/>
                    <a:pt x="62668" y="34913"/>
                    <a:pt x="62742" y="34391"/>
                  </a:cubicBezTo>
                  <a:cubicBezTo>
                    <a:pt x="62845" y="33912"/>
                    <a:pt x="63357" y="33716"/>
                    <a:pt x="63786" y="33716"/>
                  </a:cubicBezTo>
                  <a:cubicBezTo>
                    <a:pt x="63824" y="33716"/>
                    <a:pt x="63862" y="33717"/>
                    <a:pt x="63898" y="33720"/>
                  </a:cubicBezTo>
                  <a:cubicBezTo>
                    <a:pt x="64196" y="33720"/>
                    <a:pt x="64662" y="34006"/>
                    <a:pt x="65008" y="34006"/>
                  </a:cubicBezTo>
                  <a:cubicBezTo>
                    <a:pt x="65094" y="34006"/>
                    <a:pt x="65173" y="33989"/>
                    <a:pt x="65240" y="33944"/>
                  </a:cubicBezTo>
                  <a:cubicBezTo>
                    <a:pt x="65464" y="33795"/>
                    <a:pt x="65576" y="33422"/>
                    <a:pt x="65799" y="33235"/>
                  </a:cubicBezTo>
                  <a:cubicBezTo>
                    <a:pt x="66247" y="32975"/>
                    <a:pt x="66731" y="32863"/>
                    <a:pt x="67216" y="32825"/>
                  </a:cubicBezTo>
                  <a:cubicBezTo>
                    <a:pt x="67365" y="32825"/>
                    <a:pt x="67552" y="32788"/>
                    <a:pt x="67701" y="32788"/>
                  </a:cubicBezTo>
                  <a:cubicBezTo>
                    <a:pt x="67766" y="32797"/>
                    <a:pt x="67831" y="32802"/>
                    <a:pt x="67896" y="32802"/>
                  </a:cubicBezTo>
                  <a:cubicBezTo>
                    <a:pt x="68092" y="32802"/>
                    <a:pt x="68288" y="32760"/>
                    <a:pt x="68484" y="32676"/>
                  </a:cubicBezTo>
                  <a:cubicBezTo>
                    <a:pt x="68595" y="32676"/>
                    <a:pt x="68856" y="32676"/>
                    <a:pt x="68931" y="32527"/>
                  </a:cubicBezTo>
                  <a:cubicBezTo>
                    <a:pt x="69043" y="32415"/>
                    <a:pt x="69005" y="32303"/>
                    <a:pt x="69043" y="32229"/>
                  </a:cubicBezTo>
                  <a:cubicBezTo>
                    <a:pt x="69192" y="32043"/>
                    <a:pt x="69304" y="31893"/>
                    <a:pt x="69378" y="31707"/>
                  </a:cubicBezTo>
                  <a:cubicBezTo>
                    <a:pt x="69490" y="31409"/>
                    <a:pt x="69453" y="31111"/>
                    <a:pt x="69565" y="30812"/>
                  </a:cubicBezTo>
                  <a:cubicBezTo>
                    <a:pt x="69677" y="30514"/>
                    <a:pt x="69826" y="30216"/>
                    <a:pt x="70012" y="29992"/>
                  </a:cubicBezTo>
                  <a:cubicBezTo>
                    <a:pt x="70198" y="29843"/>
                    <a:pt x="70273" y="29619"/>
                    <a:pt x="70273" y="29358"/>
                  </a:cubicBezTo>
                  <a:cubicBezTo>
                    <a:pt x="70310" y="29060"/>
                    <a:pt x="70198" y="28948"/>
                    <a:pt x="70049" y="28687"/>
                  </a:cubicBezTo>
                  <a:cubicBezTo>
                    <a:pt x="69863" y="28352"/>
                    <a:pt x="69639" y="28054"/>
                    <a:pt x="69453" y="27755"/>
                  </a:cubicBezTo>
                  <a:cubicBezTo>
                    <a:pt x="69304" y="27532"/>
                    <a:pt x="69229" y="27271"/>
                    <a:pt x="69192" y="26972"/>
                  </a:cubicBezTo>
                  <a:cubicBezTo>
                    <a:pt x="69155" y="26749"/>
                    <a:pt x="69192" y="26525"/>
                    <a:pt x="69155" y="26264"/>
                  </a:cubicBezTo>
                  <a:cubicBezTo>
                    <a:pt x="69117" y="26003"/>
                    <a:pt x="68968" y="25929"/>
                    <a:pt x="68931" y="25742"/>
                  </a:cubicBezTo>
                  <a:cubicBezTo>
                    <a:pt x="68894" y="25630"/>
                    <a:pt x="68931" y="25481"/>
                    <a:pt x="68968" y="25369"/>
                  </a:cubicBezTo>
                  <a:cubicBezTo>
                    <a:pt x="69005" y="25295"/>
                    <a:pt x="69155" y="25258"/>
                    <a:pt x="69192" y="25183"/>
                  </a:cubicBezTo>
                  <a:cubicBezTo>
                    <a:pt x="69341" y="24885"/>
                    <a:pt x="68595" y="24922"/>
                    <a:pt x="68409" y="24885"/>
                  </a:cubicBezTo>
                  <a:cubicBezTo>
                    <a:pt x="68297" y="24872"/>
                    <a:pt x="68189" y="24868"/>
                    <a:pt x="68083" y="24868"/>
                  </a:cubicBezTo>
                  <a:cubicBezTo>
                    <a:pt x="67871" y="24868"/>
                    <a:pt x="67663" y="24885"/>
                    <a:pt x="67440" y="24885"/>
                  </a:cubicBezTo>
                  <a:cubicBezTo>
                    <a:pt x="67179" y="24848"/>
                    <a:pt x="67253" y="24885"/>
                    <a:pt x="67141" y="24698"/>
                  </a:cubicBezTo>
                  <a:cubicBezTo>
                    <a:pt x="67104" y="24587"/>
                    <a:pt x="67067" y="24475"/>
                    <a:pt x="67030" y="24363"/>
                  </a:cubicBezTo>
                  <a:cubicBezTo>
                    <a:pt x="67030" y="24251"/>
                    <a:pt x="67030" y="24139"/>
                    <a:pt x="67030" y="23990"/>
                  </a:cubicBezTo>
                  <a:cubicBezTo>
                    <a:pt x="67030" y="23878"/>
                    <a:pt x="66918" y="23878"/>
                    <a:pt x="66992" y="23729"/>
                  </a:cubicBezTo>
                  <a:cubicBezTo>
                    <a:pt x="67067" y="23617"/>
                    <a:pt x="67626" y="23580"/>
                    <a:pt x="67253" y="23282"/>
                  </a:cubicBezTo>
                  <a:cubicBezTo>
                    <a:pt x="67335" y="23037"/>
                    <a:pt x="67653" y="22951"/>
                    <a:pt x="67936" y="22951"/>
                  </a:cubicBezTo>
                  <a:cubicBezTo>
                    <a:pt x="68041" y="22951"/>
                    <a:pt x="68142" y="22963"/>
                    <a:pt x="68223" y="22984"/>
                  </a:cubicBezTo>
                  <a:cubicBezTo>
                    <a:pt x="68707" y="23133"/>
                    <a:pt x="68334" y="23655"/>
                    <a:pt x="68260" y="23953"/>
                  </a:cubicBezTo>
                  <a:cubicBezTo>
                    <a:pt x="68398" y="24082"/>
                    <a:pt x="68511" y="24131"/>
                    <a:pt x="68612" y="24131"/>
                  </a:cubicBezTo>
                  <a:cubicBezTo>
                    <a:pt x="68918" y="24131"/>
                    <a:pt x="69106" y="23673"/>
                    <a:pt x="69527" y="23617"/>
                  </a:cubicBezTo>
                  <a:cubicBezTo>
                    <a:pt x="69572" y="23611"/>
                    <a:pt x="69617" y="23608"/>
                    <a:pt x="69662" y="23608"/>
                  </a:cubicBezTo>
                  <a:cubicBezTo>
                    <a:pt x="69877" y="23608"/>
                    <a:pt x="70088" y="23680"/>
                    <a:pt x="70273" y="23804"/>
                  </a:cubicBezTo>
                  <a:cubicBezTo>
                    <a:pt x="70497" y="24176"/>
                    <a:pt x="70609" y="24587"/>
                    <a:pt x="70646" y="24997"/>
                  </a:cubicBezTo>
                  <a:cubicBezTo>
                    <a:pt x="70646" y="25258"/>
                    <a:pt x="70534" y="25556"/>
                    <a:pt x="70534" y="25854"/>
                  </a:cubicBezTo>
                  <a:cubicBezTo>
                    <a:pt x="70571" y="26152"/>
                    <a:pt x="70758" y="26413"/>
                    <a:pt x="71056" y="26525"/>
                  </a:cubicBezTo>
                  <a:cubicBezTo>
                    <a:pt x="71354" y="26637"/>
                    <a:pt x="71615" y="26823"/>
                    <a:pt x="71801" y="27047"/>
                  </a:cubicBezTo>
                  <a:cubicBezTo>
                    <a:pt x="71876" y="27233"/>
                    <a:pt x="71951" y="27420"/>
                    <a:pt x="71951" y="27606"/>
                  </a:cubicBezTo>
                  <a:cubicBezTo>
                    <a:pt x="71951" y="27755"/>
                    <a:pt x="71839" y="27904"/>
                    <a:pt x="71951" y="28016"/>
                  </a:cubicBezTo>
                  <a:cubicBezTo>
                    <a:pt x="71988" y="28072"/>
                    <a:pt x="72081" y="28091"/>
                    <a:pt x="72179" y="28091"/>
                  </a:cubicBezTo>
                  <a:cubicBezTo>
                    <a:pt x="72277" y="28091"/>
                    <a:pt x="72379" y="28072"/>
                    <a:pt x="72435" y="28054"/>
                  </a:cubicBezTo>
                  <a:cubicBezTo>
                    <a:pt x="72622" y="27979"/>
                    <a:pt x="72696" y="27830"/>
                    <a:pt x="72771" y="27681"/>
                  </a:cubicBezTo>
                  <a:cubicBezTo>
                    <a:pt x="72957" y="27457"/>
                    <a:pt x="73032" y="27196"/>
                    <a:pt x="73032" y="26898"/>
                  </a:cubicBezTo>
                  <a:cubicBezTo>
                    <a:pt x="73144" y="26451"/>
                    <a:pt x="72808" y="26301"/>
                    <a:pt x="72547" y="26003"/>
                  </a:cubicBezTo>
                  <a:cubicBezTo>
                    <a:pt x="72249" y="25780"/>
                    <a:pt x="72025" y="25519"/>
                    <a:pt x="71801" y="25258"/>
                  </a:cubicBezTo>
                  <a:cubicBezTo>
                    <a:pt x="71541" y="24959"/>
                    <a:pt x="71391" y="24587"/>
                    <a:pt x="71354" y="24214"/>
                  </a:cubicBezTo>
                  <a:cubicBezTo>
                    <a:pt x="71354" y="23916"/>
                    <a:pt x="71354" y="23505"/>
                    <a:pt x="71652" y="23394"/>
                  </a:cubicBezTo>
                  <a:cubicBezTo>
                    <a:pt x="71988" y="23282"/>
                    <a:pt x="72398" y="23356"/>
                    <a:pt x="72510" y="22984"/>
                  </a:cubicBezTo>
                  <a:cubicBezTo>
                    <a:pt x="72584" y="22648"/>
                    <a:pt x="72435" y="22462"/>
                    <a:pt x="72398" y="22201"/>
                  </a:cubicBezTo>
                  <a:cubicBezTo>
                    <a:pt x="72398" y="22163"/>
                    <a:pt x="72398" y="22163"/>
                    <a:pt x="72398" y="22126"/>
                  </a:cubicBezTo>
                  <a:cubicBezTo>
                    <a:pt x="72398" y="22014"/>
                    <a:pt x="72361" y="21902"/>
                    <a:pt x="72361" y="21791"/>
                  </a:cubicBezTo>
                  <a:cubicBezTo>
                    <a:pt x="72212" y="21082"/>
                    <a:pt x="72025" y="20374"/>
                    <a:pt x="71839" y="19666"/>
                  </a:cubicBezTo>
                  <a:cubicBezTo>
                    <a:pt x="71764" y="19330"/>
                    <a:pt x="71690" y="19032"/>
                    <a:pt x="71578" y="18734"/>
                  </a:cubicBezTo>
                  <a:cubicBezTo>
                    <a:pt x="71503" y="18435"/>
                    <a:pt x="71391" y="17988"/>
                    <a:pt x="71280" y="17615"/>
                  </a:cubicBezTo>
                  <a:cubicBezTo>
                    <a:pt x="71205" y="17392"/>
                    <a:pt x="71130" y="17168"/>
                    <a:pt x="71019" y="16907"/>
                  </a:cubicBezTo>
                  <a:cubicBezTo>
                    <a:pt x="70981" y="16720"/>
                    <a:pt x="70944" y="16534"/>
                    <a:pt x="70869" y="16385"/>
                  </a:cubicBezTo>
                  <a:cubicBezTo>
                    <a:pt x="70720" y="15975"/>
                    <a:pt x="70571" y="15528"/>
                    <a:pt x="70385" y="15117"/>
                  </a:cubicBezTo>
                  <a:cubicBezTo>
                    <a:pt x="70273" y="14819"/>
                    <a:pt x="70161" y="14484"/>
                    <a:pt x="70049" y="14185"/>
                  </a:cubicBezTo>
                  <a:cubicBezTo>
                    <a:pt x="69900" y="13887"/>
                    <a:pt x="69751" y="13477"/>
                    <a:pt x="69602" y="13142"/>
                  </a:cubicBezTo>
                  <a:cubicBezTo>
                    <a:pt x="69453" y="12769"/>
                    <a:pt x="69304" y="12433"/>
                    <a:pt x="69155" y="12098"/>
                  </a:cubicBezTo>
                  <a:lnTo>
                    <a:pt x="69155" y="12061"/>
                  </a:lnTo>
                  <a:cubicBezTo>
                    <a:pt x="69043" y="11800"/>
                    <a:pt x="68931" y="11576"/>
                    <a:pt x="68782" y="11315"/>
                  </a:cubicBezTo>
                  <a:cubicBezTo>
                    <a:pt x="68745" y="11203"/>
                    <a:pt x="68670" y="11054"/>
                    <a:pt x="68595" y="10942"/>
                  </a:cubicBezTo>
                  <a:cubicBezTo>
                    <a:pt x="68446" y="10644"/>
                    <a:pt x="68297" y="10346"/>
                    <a:pt x="68148" y="10047"/>
                  </a:cubicBezTo>
                  <a:cubicBezTo>
                    <a:pt x="67962" y="9749"/>
                    <a:pt x="67775" y="9302"/>
                    <a:pt x="67589" y="8966"/>
                  </a:cubicBezTo>
                  <a:cubicBezTo>
                    <a:pt x="67440" y="8705"/>
                    <a:pt x="67291" y="8444"/>
                    <a:pt x="67141" y="8183"/>
                  </a:cubicBezTo>
                  <a:cubicBezTo>
                    <a:pt x="66806" y="7550"/>
                    <a:pt x="66433" y="6953"/>
                    <a:pt x="66060" y="6357"/>
                  </a:cubicBezTo>
                  <a:cubicBezTo>
                    <a:pt x="65949" y="6170"/>
                    <a:pt x="65837" y="5984"/>
                    <a:pt x="65688" y="5835"/>
                  </a:cubicBezTo>
                  <a:cubicBezTo>
                    <a:pt x="65501" y="5537"/>
                    <a:pt x="65315" y="5238"/>
                    <a:pt x="65128" y="4940"/>
                  </a:cubicBezTo>
                  <a:cubicBezTo>
                    <a:pt x="64942" y="5089"/>
                    <a:pt x="64756" y="5201"/>
                    <a:pt x="64532" y="5276"/>
                  </a:cubicBezTo>
                  <a:cubicBezTo>
                    <a:pt x="64308" y="5359"/>
                    <a:pt x="64080" y="5394"/>
                    <a:pt x="63850" y="5394"/>
                  </a:cubicBezTo>
                  <a:cubicBezTo>
                    <a:pt x="63162" y="5394"/>
                    <a:pt x="62463" y="5080"/>
                    <a:pt x="61848" y="4828"/>
                  </a:cubicBezTo>
                  <a:cubicBezTo>
                    <a:pt x="61782" y="4893"/>
                    <a:pt x="61708" y="4919"/>
                    <a:pt x="61630" y="4919"/>
                  </a:cubicBezTo>
                  <a:cubicBezTo>
                    <a:pt x="61352" y="4919"/>
                    <a:pt x="61024" y="4588"/>
                    <a:pt x="60878" y="4530"/>
                  </a:cubicBezTo>
                  <a:cubicBezTo>
                    <a:pt x="60767" y="4455"/>
                    <a:pt x="60692" y="4493"/>
                    <a:pt x="60580" y="4455"/>
                  </a:cubicBezTo>
                  <a:cubicBezTo>
                    <a:pt x="60468" y="4418"/>
                    <a:pt x="60319" y="4306"/>
                    <a:pt x="60170" y="4269"/>
                  </a:cubicBezTo>
                  <a:cubicBezTo>
                    <a:pt x="59909" y="4232"/>
                    <a:pt x="59760" y="4045"/>
                    <a:pt x="59536" y="3971"/>
                  </a:cubicBezTo>
                  <a:cubicBezTo>
                    <a:pt x="59350" y="3934"/>
                    <a:pt x="59164" y="3896"/>
                    <a:pt x="58977" y="3896"/>
                  </a:cubicBezTo>
                  <a:cubicBezTo>
                    <a:pt x="58865" y="3896"/>
                    <a:pt x="58865" y="3971"/>
                    <a:pt x="58754" y="3971"/>
                  </a:cubicBezTo>
                  <a:cubicBezTo>
                    <a:pt x="58604" y="3971"/>
                    <a:pt x="58455" y="3923"/>
                    <a:pt x="58306" y="3923"/>
                  </a:cubicBezTo>
                  <a:cubicBezTo>
                    <a:pt x="58269" y="3923"/>
                    <a:pt x="58232" y="3926"/>
                    <a:pt x="58194" y="3934"/>
                  </a:cubicBezTo>
                  <a:cubicBezTo>
                    <a:pt x="58008" y="3934"/>
                    <a:pt x="57784" y="4008"/>
                    <a:pt x="57598" y="4008"/>
                  </a:cubicBezTo>
                  <a:cubicBezTo>
                    <a:pt x="57542" y="4014"/>
                    <a:pt x="57486" y="4017"/>
                    <a:pt x="57430" y="4017"/>
                  </a:cubicBezTo>
                  <a:cubicBezTo>
                    <a:pt x="57152" y="4017"/>
                    <a:pt x="56877" y="3940"/>
                    <a:pt x="56629" y="3784"/>
                  </a:cubicBezTo>
                  <a:lnTo>
                    <a:pt x="56368" y="3635"/>
                  </a:lnTo>
                  <a:cubicBezTo>
                    <a:pt x="56219" y="3561"/>
                    <a:pt x="56107" y="3486"/>
                    <a:pt x="55958" y="3412"/>
                  </a:cubicBezTo>
                  <a:cubicBezTo>
                    <a:pt x="55659" y="3225"/>
                    <a:pt x="55361" y="3076"/>
                    <a:pt x="54988" y="3002"/>
                  </a:cubicBezTo>
                  <a:cubicBezTo>
                    <a:pt x="54541" y="2927"/>
                    <a:pt x="54094" y="2890"/>
                    <a:pt x="53609" y="2890"/>
                  </a:cubicBezTo>
                  <a:cubicBezTo>
                    <a:pt x="53333" y="2945"/>
                    <a:pt x="52935" y="3183"/>
                    <a:pt x="52596" y="3183"/>
                  </a:cubicBezTo>
                  <a:cubicBezTo>
                    <a:pt x="52476" y="3183"/>
                    <a:pt x="52364" y="3154"/>
                    <a:pt x="52267" y="3076"/>
                  </a:cubicBezTo>
                  <a:cubicBezTo>
                    <a:pt x="51708" y="2554"/>
                    <a:pt x="53572" y="2405"/>
                    <a:pt x="53721" y="2368"/>
                  </a:cubicBezTo>
                  <a:cubicBezTo>
                    <a:pt x="53870" y="2330"/>
                    <a:pt x="54429" y="2293"/>
                    <a:pt x="54205" y="1995"/>
                  </a:cubicBezTo>
                  <a:cubicBezTo>
                    <a:pt x="54131" y="1883"/>
                    <a:pt x="53870" y="1846"/>
                    <a:pt x="53758" y="1771"/>
                  </a:cubicBezTo>
                  <a:cubicBezTo>
                    <a:pt x="53609" y="1697"/>
                    <a:pt x="53460" y="1585"/>
                    <a:pt x="53273" y="1510"/>
                  </a:cubicBezTo>
                  <a:cubicBezTo>
                    <a:pt x="53087" y="1361"/>
                    <a:pt x="52863" y="1249"/>
                    <a:pt x="52602" y="1138"/>
                  </a:cubicBezTo>
                  <a:cubicBezTo>
                    <a:pt x="52416" y="1100"/>
                    <a:pt x="52230" y="1063"/>
                    <a:pt x="52043" y="951"/>
                  </a:cubicBezTo>
                  <a:cubicBezTo>
                    <a:pt x="51670" y="765"/>
                    <a:pt x="51260" y="616"/>
                    <a:pt x="50813" y="578"/>
                  </a:cubicBezTo>
                  <a:cubicBezTo>
                    <a:pt x="50567" y="713"/>
                    <a:pt x="50281" y="780"/>
                    <a:pt x="49994" y="780"/>
                  </a:cubicBezTo>
                  <a:cubicBezTo>
                    <a:pt x="49803" y="780"/>
                    <a:pt x="49613" y="750"/>
                    <a:pt x="49434" y="690"/>
                  </a:cubicBezTo>
                  <a:cubicBezTo>
                    <a:pt x="49284" y="653"/>
                    <a:pt x="49173" y="578"/>
                    <a:pt x="49061" y="541"/>
                  </a:cubicBezTo>
                  <a:cubicBezTo>
                    <a:pt x="48912" y="504"/>
                    <a:pt x="48763" y="504"/>
                    <a:pt x="48613" y="466"/>
                  </a:cubicBezTo>
                  <a:cubicBezTo>
                    <a:pt x="48278" y="466"/>
                    <a:pt x="47980" y="504"/>
                    <a:pt x="47681" y="578"/>
                  </a:cubicBezTo>
                  <a:lnTo>
                    <a:pt x="46787" y="578"/>
                  </a:lnTo>
                  <a:cubicBezTo>
                    <a:pt x="46414" y="578"/>
                    <a:pt x="46488" y="690"/>
                    <a:pt x="46190" y="914"/>
                  </a:cubicBezTo>
                  <a:cubicBezTo>
                    <a:pt x="46004" y="1026"/>
                    <a:pt x="45743" y="1100"/>
                    <a:pt x="45519" y="1100"/>
                  </a:cubicBezTo>
                  <a:cubicBezTo>
                    <a:pt x="45184" y="1175"/>
                    <a:pt x="44885" y="1324"/>
                    <a:pt x="44587" y="1473"/>
                  </a:cubicBezTo>
                  <a:cubicBezTo>
                    <a:pt x="44438" y="1572"/>
                    <a:pt x="44289" y="1622"/>
                    <a:pt x="44140" y="1622"/>
                  </a:cubicBezTo>
                  <a:cubicBezTo>
                    <a:pt x="44065" y="1622"/>
                    <a:pt x="43991" y="1610"/>
                    <a:pt x="43916" y="1585"/>
                  </a:cubicBezTo>
                  <a:cubicBezTo>
                    <a:pt x="43767" y="1548"/>
                    <a:pt x="43655" y="1548"/>
                    <a:pt x="43506" y="1548"/>
                  </a:cubicBezTo>
                  <a:cubicBezTo>
                    <a:pt x="43282" y="1622"/>
                    <a:pt x="43469" y="1659"/>
                    <a:pt x="43469" y="1771"/>
                  </a:cubicBezTo>
                  <a:cubicBezTo>
                    <a:pt x="43506" y="1883"/>
                    <a:pt x="43506" y="1995"/>
                    <a:pt x="43469" y="2107"/>
                  </a:cubicBezTo>
                  <a:cubicBezTo>
                    <a:pt x="43394" y="2293"/>
                    <a:pt x="43469" y="2256"/>
                    <a:pt x="43208" y="2293"/>
                  </a:cubicBezTo>
                  <a:cubicBezTo>
                    <a:pt x="42947" y="2256"/>
                    <a:pt x="42649" y="2144"/>
                    <a:pt x="42425" y="1958"/>
                  </a:cubicBezTo>
                  <a:cubicBezTo>
                    <a:pt x="42233" y="1861"/>
                    <a:pt x="41930" y="1600"/>
                    <a:pt x="41659" y="1600"/>
                  </a:cubicBezTo>
                  <a:cubicBezTo>
                    <a:pt x="41615" y="1600"/>
                    <a:pt x="41572" y="1607"/>
                    <a:pt x="41530" y="1622"/>
                  </a:cubicBezTo>
                  <a:cubicBezTo>
                    <a:pt x="41232" y="1734"/>
                    <a:pt x="41530" y="2181"/>
                    <a:pt x="41568" y="2368"/>
                  </a:cubicBezTo>
                  <a:cubicBezTo>
                    <a:pt x="41605" y="2480"/>
                    <a:pt x="41605" y="2591"/>
                    <a:pt x="41642" y="2703"/>
                  </a:cubicBezTo>
                  <a:cubicBezTo>
                    <a:pt x="41717" y="2815"/>
                    <a:pt x="41903" y="2890"/>
                    <a:pt x="42015" y="2964"/>
                  </a:cubicBezTo>
                  <a:cubicBezTo>
                    <a:pt x="42201" y="3151"/>
                    <a:pt x="42425" y="3300"/>
                    <a:pt x="42686" y="3412"/>
                  </a:cubicBezTo>
                  <a:cubicBezTo>
                    <a:pt x="42947" y="3523"/>
                    <a:pt x="43506" y="3598"/>
                    <a:pt x="43543" y="3971"/>
                  </a:cubicBezTo>
                  <a:cubicBezTo>
                    <a:pt x="43512" y="3977"/>
                    <a:pt x="43481" y="3980"/>
                    <a:pt x="43450" y="3980"/>
                  </a:cubicBezTo>
                  <a:cubicBezTo>
                    <a:pt x="43145" y="3980"/>
                    <a:pt x="42861" y="3701"/>
                    <a:pt x="42555" y="3701"/>
                  </a:cubicBezTo>
                  <a:cubicBezTo>
                    <a:pt x="42525" y="3701"/>
                    <a:pt x="42494" y="3704"/>
                    <a:pt x="42462" y="3710"/>
                  </a:cubicBezTo>
                  <a:cubicBezTo>
                    <a:pt x="42089" y="3822"/>
                    <a:pt x="42239" y="4269"/>
                    <a:pt x="42089" y="4493"/>
                  </a:cubicBezTo>
                  <a:cubicBezTo>
                    <a:pt x="41992" y="4688"/>
                    <a:pt x="41853" y="4740"/>
                    <a:pt x="41695" y="4740"/>
                  </a:cubicBezTo>
                  <a:cubicBezTo>
                    <a:pt x="41552" y="4740"/>
                    <a:pt x="41392" y="4697"/>
                    <a:pt x="41232" y="4679"/>
                  </a:cubicBezTo>
                  <a:cubicBezTo>
                    <a:pt x="41046" y="4642"/>
                    <a:pt x="40524" y="4679"/>
                    <a:pt x="40375" y="4530"/>
                  </a:cubicBezTo>
                  <a:cubicBezTo>
                    <a:pt x="40002" y="4232"/>
                    <a:pt x="40710" y="4045"/>
                    <a:pt x="40822" y="4008"/>
                  </a:cubicBezTo>
                  <a:cubicBezTo>
                    <a:pt x="41083" y="3896"/>
                    <a:pt x="41418" y="3673"/>
                    <a:pt x="41418" y="3374"/>
                  </a:cubicBezTo>
                  <a:cubicBezTo>
                    <a:pt x="41418" y="3188"/>
                    <a:pt x="41232" y="3076"/>
                    <a:pt x="41157" y="2927"/>
                  </a:cubicBezTo>
                  <a:cubicBezTo>
                    <a:pt x="41083" y="2815"/>
                    <a:pt x="41046" y="2666"/>
                    <a:pt x="41046" y="2517"/>
                  </a:cubicBezTo>
                  <a:cubicBezTo>
                    <a:pt x="40971" y="2181"/>
                    <a:pt x="40934" y="1846"/>
                    <a:pt x="40897" y="1436"/>
                  </a:cubicBezTo>
                  <a:cubicBezTo>
                    <a:pt x="40636" y="1287"/>
                    <a:pt x="40337" y="1212"/>
                    <a:pt x="40002" y="1212"/>
                  </a:cubicBezTo>
                  <a:cubicBezTo>
                    <a:pt x="39890" y="1249"/>
                    <a:pt x="39778" y="1287"/>
                    <a:pt x="39666" y="1361"/>
                  </a:cubicBezTo>
                  <a:cubicBezTo>
                    <a:pt x="39554" y="1436"/>
                    <a:pt x="39405" y="1473"/>
                    <a:pt x="39293" y="1548"/>
                  </a:cubicBezTo>
                  <a:cubicBezTo>
                    <a:pt x="39107" y="1734"/>
                    <a:pt x="38995" y="1995"/>
                    <a:pt x="39033" y="2256"/>
                  </a:cubicBezTo>
                  <a:cubicBezTo>
                    <a:pt x="39182" y="2591"/>
                    <a:pt x="39853" y="2815"/>
                    <a:pt x="39778" y="3262"/>
                  </a:cubicBezTo>
                  <a:cubicBezTo>
                    <a:pt x="39761" y="3266"/>
                    <a:pt x="39745" y="3267"/>
                    <a:pt x="39728" y="3267"/>
                  </a:cubicBezTo>
                  <a:cubicBezTo>
                    <a:pt x="39558" y="3267"/>
                    <a:pt x="39392" y="3110"/>
                    <a:pt x="39256" y="3076"/>
                  </a:cubicBezTo>
                  <a:cubicBezTo>
                    <a:pt x="39107" y="3039"/>
                    <a:pt x="38958" y="3039"/>
                    <a:pt x="38809" y="3002"/>
                  </a:cubicBezTo>
                  <a:cubicBezTo>
                    <a:pt x="38473" y="2852"/>
                    <a:pt x="38175" y="2629"/>
                    <a:pt x="37877" y="2405"/>
                  </a:cubicBezTo>
                  <a:cubicBezTo>
                    <a:pt x="37713" y="2268"/>
                    <a:pt x="37428" y="2111"/>
                    <a:pt x="37185" y="2111"/>
                  </a:cubicBezTo>
                  <a:cubicBezTo>
                    <a:pt x="37097" y="2111"/>
                    <a:pt x="37014" y="2132"/>
                    <a:pt x="36945" y="2181"/>
                  </a:cubicBezTo>
                  <a:cubicBezTo>
                    <a:pt x="36647" y="2330"/>
                    <a:pt x="36870" y="2591"/>
                    <a:pt x="36945" y="2852"/>
                  </a:cubicBezTo>
                  <a:cubicBezTo>
                    <a:pt x="36684" y="2852"/>
                    <a:pt x="36460" y="2815"/>
                    <a:pt x="36237" y="2778"/>
                  </a:cubicBezTo>
                  <a:cubicBezTo>
                    <a:pt x="35901" y="2741"/>
                    <a:pt x="35528" y="2703"/>
                    <a:pt x="35193" y="2591"/>
                  </a:cubicBezTo>
                  <a:cubicBezTo>
                    <a:pt x="35016" y="2493"/>
                    <a:pt x="34828" y="2447"/>
                    <a:pt x="34641" y="2447"/>
                  </a:cubicBezTo>
                  <a:cubicBezTo>
                    <a:pt x="34474" y="2447"/>
                    <a:pt x="34307" y="2484"/>
                    <a:pt x="34149" y="2554"/>
                  </a:cubicBezTo>
                  <a:cubicBezTo>
                    <a:pt x="33925" y="2666"/>
                    <a:pt x="33068" y="2815"/>
                    <a:pt x="32956" y="3076"/>
                  </a:cubicBezTo>
                  <a:cubicBezTo>
                    <a:pt x="32619" y="3188"/>
                    <a:pt x="32260" y="3364"/>
                    <a:pt x="31929" y="3364"/>
                  </a:cubicBezTo>
                  <a:cubicBezTo>
                    <a:pt x="31820" y="3364"/>
                    <a:pt x="31715" y="3346"/>
                    <a:pt x="31614" y="3300"/>
                  </a:cubicBezTo>
                  <a:cubicBezTo>
                    <a:pt x="31353" y="3225"/>
                    <a:pt x="31241" y="2964"/>
                    <a:pt x="31017" y="2852"/>
                  </a:cubicBezTo>
                  <a:cubicBezTo>
                    <a:pt x="30914" y="2770"/>
                    <a:pt x="30902" y="2744"/>
                    <a:pt x="30881" y="2744"/>
                  </a:cubicBezTo>
                  <a:cubicBezTo>
                    <a:pt x="30863" y="2744"/>
                    <a:pt x="30840" y="2761"/>
                    <a:pt x="30756" y="2778"/>
                  </a:cubicBezTo>
                  <a:cubicBezTo>
                    <a:pt x="30458" y="2815"/>
                    <a:pt x="30234" y="3002"/>
                    <a:pt x="30048" y="3225"/>
                  </a:cubicBezTo>
                  <a:cubicBezTo>
                    <a:pt x="29862" y="3486"/>
                    <a:pt x="29824" y="3710"/>
                    <a:pt x="29526" y="3822"/>
                  </a:cubicBezTo>
                  <a:cubicBezTo>
                    <a:pt x="29228" y="3971"/>
                    <a:pt x="28967" y="3896"/>
                    <a:pt x="28669" y="4045"/>
                  </a:cubicBezTo>
                  <a:cubicBezTo>
                    <a:pt x="28449" y="4139"/>
                    <a:pt x="28045" y="4498"/>
                    <a:pt x="27766" y="4498"/>
                  </a:cubicBezTo>
                  <a:cubicBezTo>
                    <a:pt x="27714" y="4498"/>
                    <a:pt x="27666" y="4485"/>
                    <a:pt x="27625" y="4455"/>
                  </a:cubicBezTo>
                  <a:cubicBezTo>
                    <a:pt x="27438" y="4344"/>
                    <a:pt x="27625" y="3934"/>
                    <a:pt x="27476" y="3784"/>
                  </a:cubicBezTo>
                  <a:cubicBezTo>
                    <a:pt x="27431" y="3717"/>
                    <a:pt x="27319" y="3704"/>
                    <a:pt x="27213" y="3704"/>
                  </a:cubicBezTo>
                  <a:cubicBezTo>
                    <a:pt x="27142" y="3704"/>
                    <a:pt x="27073" y="3710"/>
                    <a:pt x="27028" y="3710"/>
                  </a:cubicBezTo>
                  <a:cubicBezTo>
                    <a:pt x="26842" y="3673"/>
                    <a:pt x="26618" y="3635"/>
                    <a:pt x="26432" y="3561"/>
                  </a:cubicBezTo>
                  <a:cubicBezTo>
                    <a:pt x="26171" y="3449"/>
                    <a:pt x="25463" y="3151"/>
                    <a:pt x="25612" y="2741"/>
                  </a:cubicBezTo>
                  <a:cubicBezTo>
                    <a:pt x="25647" y="2739"/>
                    <a:pt x="25682" y="2738"/>
                    <a:pt x="25718" y="2738"/>
                  </a:cubicBezTo>
                  <a:cubicBezTo>
                    <a:pt x="26435" y="2738"/>
                    <a:pt x="27211" y="3081"/>
                    <a:pt x="27886" y="3188"/>
                  </a:cubicBezTo>
                  <a:cubicBezTo>
                    <a:pt x="28042" y="3188"/>
                    <a:pt x="28373" y="3268"/>
                    <a:pt x="28662" y="3268"/>
                  </a:cubicBezTo>
                  <a:cubicBezTo>
                    <a:pt x="28854" y="3268"/>
                    <a:pt x="29027" y="3233"/>
                    <a:pt x="29116" y="3113"/>
                  </a:cubicBezTo>
                  <a:cubicBezTo>
                    <a:pt x="29153" y="2964"/>
                    <a:pt x="29153" y="2815"/>
                    <a:pt x="29153" y="2666"/>
                  </a:cubicBezTo>
                  <a:cubicBezTo>
                    <a:pt x="29079" y="2032"/>
                    <a:pt x="28370" y="1846"/>
                    <a:pt x="27886" y="1622"/>
                  </a:cubicBezTo>
                  <a:cubicBezTo>
                    <a:pt x="27252" y="1436"/>
                    <a:pt x="26618" y="1175"/>
                    <a:pt x="25985" y="914"/>
                  </a:cubicBezTo>
                  <a:cubicBezTo>
                    <a:pt x="25056" y="419"/>
                    <a:pt x="24077" y="1"/>
                    <a:pt x="230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60"/>
            <p:cNvSpPr/>
            <p:nvPr/>
          </p:nvSpPr>
          <p:spPr>
            <a:xfrm>
              <a:off x="1903374" y="1901380"/>
              <a:ext cx="192029" cy="147847"/>
            </a:xfrm>
            <a:custGeom>
              <a:avLst/>
              <a:gdLst/>
              <a:ahLst/>
              <a:cxnLst/>
              <a:rect l="l" t="t" r="r" b="b"/>
              <a:pathLst>
                <a:path w="6376" h="4909" extrusionOk="0">
                  <a:moveTo>
                    <a:pt x="4208" y="1"/>
                  </a:moveTo>
                  <a:cubicBezTo>
                    <a:pt x="4087" y="1"/>
                    <a:pt x="3962" y="106"/>
                    <a:pt x="3878" y="190"/>
                  </a:cubicBezTo>
                  <a:cubicBezTo>
                    <a:pt x="3654" y="451"/>
                    <a:pt x="3542" y="749"/>
                    <a:pt x="3505" y="1084"/>
                  </a:cubicBezTo>
                  <a:cubicBezTo>
                    <a:pt x="3468" y="1308"/>
                    <a:pt x="3356" y="1308"/>
                    <a:pt x="3244" y="1495"/>
                  </a:cubicBezTo>
                  <a:cubicBezTo>
                    <a:pt x="3095" y="1644"/>
                    <a:pt x="3095" y="1793"/>
                    <a:pt x="2908" y="1942"/>
                  </a:cubicBezTo>
                  <a:cubicBezTo>
                    <a:pt x="2768" y="2062"/>
                    <a:pt x="2628" y="2096"/>
                    <a:pt x="2476" y="2096"/>
                  </a:cubicBezTo>
                  <a:cubicBezTo>
                    <a:pt x="2345" y="2096"/>
                    <a:pt x="2206" y="2071"/>
                    <a:pt x="2051" y="2054"/>
                  </a:cubicBezTo>
                  <a:cubicBezTo>
                    <a:pt x="1969" y="2023"/>
                    <a:pt x="1887" y="2009"/>
                    <a:pt x="1806" y="2009"/>
                  </a:cubicBezTo>
                  <a:cubicBezTo>
                    <a:pt x="1594" y="2009"/>
                    <a:pt x="1393" y="2105"/>
                    <a:pt x="1231" y="2240"/>
                  </a:cubicBezTo>
                  <a:cubicBezTo>
                    <a:pt x="1095" y="2458"/>
                    <a:pt x="1058" y="2755"/>
                    <a:pt x="1164" y="2755"/>
                  </a:cubicBezTo>
                  <a:cubicBezTo>
                    <a:pt x="1203" y="2755"/>
                    <a:pt x="1262" y="2714"/>
                    <a:pt x="1343" y="2613"/>
                  </a:cubicBezTo>
                  <a:lnTo>
                    <a:pt x="1343" y="2613"/>
                  </a:lnTo>
                  <a:cubicBezTo>
                    <a:pt x="1268" y="3060"/>
                    <a:pt x="1" y="3433"/>
                    <a:pt x="895" y="3731"/>
                  </a:cubicBezTo>
                  <a:cubicBezTo>
                    <a:pt x="1035" y="3794"/>
                    <a:pt x="1182" y="3823"/>
                    <a:pt x="1327" y="3823"/>
                  </a:cubicBezTo>
                  <a:cubicBezTo>
                    <a:pt x="1529" y="3823"/>
                    <a:pt x="1728" y="3765"/>
                    <a:pt x="1902" y="3657"/>
                  </a:cubicBezTo>
                  <a:cubicBezTo>
                    <a:pt x="2163" y="3396"/>
                    <a:pt x="2349" y="3098"/>
                    <a:pt x="2424" y="2762"/>
                  </a:cubicBezTo>
                  <a:cubicBezTo>
                    <a:pt x="2598" y="2762"/>
                    <a:pt x="2821" y="2696"/>
                    <a:pt x="3017" y="2696"/>
                  </a:cubicBezTo>
                  <a:cubicBezTo>
                    <a:pt x="3116" y="2696"/>
                    <a:pt x="3207" y="2712"/>
                    <a:pt x="3281" y="2762"/>
                  </a:cubicBezTo>
                  <a:cubicBezTo>
                    <a:pt x="3468" y="2986"/>
                    <a:pt x="3505" y="3247"/>
                    <a:pt x="3393" y="3508"/>
                  </a:cubicBezTo>
                  <a:cubicBezTo>
                    <a:pt x="3221" y="3954"/>
                    <a:pt x="2764" y="4908"/>
                    <a:pt x="3541" y="4908"/>
                  </a:cubicBezTo>
                  <a:cubicBezTo>
                    <a:pt x="3607" y="4908"/>
                    <a:pt x="3682" y="4902"/>
                    <a:pt x="3766" y="4887"/>
                  </a:cubicBezTo>
                  <a:cubicBezTo>
                    <a:pt x="3990" y="4850"/>
                    <a:pt x="4139" y="4663"/>
                    <a:pt x="4362" y="4626"/>
                  </a:cubicBezTo>
                  <a:cubicBezTo>
                    <a:pt x="4593" y="4580"/>
                    <a:pt x="4823" y="4548"/>
                    <a:pt x="5054" y="4548"/>
                  </a:cubicBezTo>
                  <a:cubicBezTo>
                    <a:pt x="5196" y="4548"/>
                    <a:pt x="5338" y="4560"/>
                    <a:pt x="5481" y="4589"/>
                  </a:cubicBezTo>
                  <a:cubicBezTo>
                    <a:pt x="5535" y="4604"/>
                    <a:pt x="5590" y="4612"/>
                    <a:pt x="5643" y="4612"/>
                  </a:cubicBezTo>
                  <a:cubicBezTo>
                    <a:pt x="5846" y="4612"/>
                    <a:pt x="6034" y="4505"/>
                    <a:pt x="6152" y="4328"/>
                  </a:cubicBezTo>
                  <a:cubicBezTo>
                    <a:pt x="6264" y="4179"/>
                    <a:pt x="6338" y="3992"/>
                    <a:pt x="6375" y="3806"/>
                  </a:cubicBezTo>
                  <a:cubicBezTo>
                    <a:pt x="6375" y="3694"/>
                    <a:pt x="6264" y="3657"/>
                    <a:pt x="6152" y="3582"/>
                  </a:cubicBezTo>
                  <a:cubicBezTo>
                    <a:pt x="5965" y="3396"/>
                    <a:pt x="5704" y="3433"/>
                    <a:pt x="5481" y="3247"/>
                  </a:cubicBezTo>
                  <a:cubicBezTo>
                    <a:pt x="5220" y="3023"/>
                    <a:pt x="5294" y="2762"/>
                    <a:pt x="5182" y="2501"/>
                  </a:cubicBezTo>
                  <a:cubicBezTo>
                    <a:pt x="5071" y="2277"/>
                    <a:pt x="4922" y="2091"/>
                    <a:pt x="4735" y="1942"/>
                  </a:cubicBezTo>
                  <a:cubicBezTo>
                    <a:pt x="4623" y="1867"/>
                    <a:pt x="4437" y="1867"/>
                    <a:pt x="4437" y="1681"/>
                  </a:cubicBezTo>
                  <a:cubicBezTo>
                    <a:pt x="4400" y="1532"/>
                    <a:pt x="4549" y="1495"/>
                    <a:pt x="4698" y="1420"/>
                  </a:cubicBezTo>
                  <a:cubicBezTo>
                    <a:pt x="4847" y="1345"/>
                    <a:pt x="5443" y="935"/>
                    <a:pt x="5145" y="712"/>
                  </a:cubicBezTo>
                  <a:cubicBezTo>
                    <a:pt x="5033" y="637"/>
                    <a:pt x="4810" y="637"/>
                    <a:pt x="4698" y="637"/>
                  </a:cubicBezTo>
                  <a:cubicBezTo>
                    <a:pt x="4437" y="600"/>
                    <a:pt x="4400" y="637"/>
                    <a:pt x="4400" y="376"/>
                  </a:cubicBezTo>
                  <a:cubicBezTo>
                    <a:pt x="4400" y="227"/>
                    <a:pt x="4511" y="115"/>
                    <a:pt x="4325" y="41"/>
                  </a:cubicBezTo>
                  <a:cubicBezTo>
                    <a:pt x="4288" y="13"/>
                    <a:pt x="4248" y="1"/>
                    <a:pt x="42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60"/>
            <p:cNvSpPr/>
            <p:nvPr/>
          </p:nvSpPr>
          <p:spPr>
            <a:xfrm>
              <a:off x="2515301" y="3247150"/>
              <a:ext cx="129144" cy="228803"/>
            </a:xfrm>
            <a:custGeom>
              <a:avLst/>
              <a:gdLst/>
              <a:ahLst/>
              <a:cxnLst/>
              <a:rect l="l" t="t" r="r" b="b"/>
              <a:pathLst>
                <a:path w="4288" h="7597" extrusionOk="0">
                  <a:moveTo>
                    <a:pt x="4096" y="0"/>
                  </a:moveTo>
                  <a:cubicBezTo>
                    <a:pt x="3834" y="0"/>
                    <a:pt x="3231" y="370"/>
                    <a:pt x="3132" y="502"/>
                  </a:cubicBezTo>
                  <a:cubicBezTo>
                    <a:pt x="2945" y="763"/>
                    <a:pt x="2945" y="1211"/>
                    <a:pt x="2759" y="1434"/>
                  </a:cubicBezTo>
                  <a:cubicBezTo>
                    <a:pt x="2610" y="1584"/>
                    <a:pt x="2461" y="1733"/>
                    <a:pt x="2311" y="1845"/>
                  </a:cubicBezTo>
                  <a:cubicBezTo>
                    <a:pt x="1901" y="2068"/>
                    <a:pt x="1044" y="1956"/>
                    <a:pt x="969" y="2553"/>
                  </a:cubicBezTo>
                  <a:cubicBezTo>
                    <a:pt x="969" y="2814"/>
                    <a:pt x="1044" y="3112"/>
                    <a:pt x="1193" y="3336"/>
                  </a:cubicBezTo>
                  <a:cubicBezTo>
                    <a:pt x="1268" y="3634"/>
                    <a:pt x="1268" y="3932"/>
                    <a:pt x="1193" y="4230"/>
                  </a:cubicBezTo>
                  <a:cubicBezTo>
                    <a:pt x="1218" y="4211"/>
                    <a:pt x="1233" y="4203"/>
                    <a:pt x="1239" y="4203"/>
                  </a:cubicBezTo>
                  <a:cubicBezTo>
                    <a:pt x="1267" y="4203"/>
                    <a:pt x="1087" y="4399"/>
                    <a:pt x="932" y="4491"/>
                  </a:cubicBezTo>
                  <a:cubicBezTo>
                    <a:pt x="746" y="4603"/>
                    <a:pt x="447" y="4641"/>
                    <a:pt x="298" y="4827"/>
                  </a:cubicBezTo>
                  <a:cubicBezTo>
                    <a:pt x="0" y="5125"/>
                    <a:pt x="298" y="5722"/>
                    <a:pt x="373" y="6057"/>
                  </a:cubicBezTo>
                  <a:cubicBezTo>
                    <a:pt x="447" y="6393"/>
                    <a:pt x="522" y="6691"/>
                    <a:pt x="634" y="7026"/>
                  </a:cubicBezTo>
                  <a:cubicBezTo>
                    <a:pt x="708" y="7287"/>
                    <a:pt x="746" y="7548"/>
                    <a:pt x="1044" y="7586"/>
                  </a:cubicBezTo>
                  <a:cubicBezTo>
                    <a:pt x="1077" y="7593"/>
                    <a:pt x="1110" y="7597"/>
                    <a:pt x="1143" y="7597"/>
                  </a:cubicBezTo>
                  <a:cubicBezTo>
                    <a:pt x="1584" y="7597"/>
                    <a:pt x="1949" y="6926"/>
                    <a:pt x="2088" y="6579"/>
                  </a:cubicBezTo>
                  <a:cubicBezTo>
                    <a:pt x="2311" y="6169"/>
                    <a:pt x="2572" y="5796"/>
                    <a:pt x="2871" y="5423"/>
                  </a:cubicBezTo>
                  <a:cubicBezTo>
                    <a:pt x="3020" y="5237"/>
                    <a:pt x="3132" y="5051"/>
                    <a:pt x="3206" y="4790"/>
                  </a:cubicBezTo>
                  <a:cubicBezTo>
                    <a:pt x="3243" y="4678"/>
                    <a:pt x="3318" y="4641"/>
                    <a:pt x="3355" y="4491"/>
                  </a:cubicBezTo>
                  <a:cubicBezTo>
                    <a:pt x="3393" y="4342"/>
                    <a:pt x="3430" y="4156"/>
                    <a:pt x="3430" y="3970"/>
                  </a:cubicBezTo>
                  <a:cubicBezTo>
                    <a:pt x="3467" y="3634"/>
                    <a:pt x="3579" y="3336"/>
                    <a:pt x="3728" y="3075"/>
                  </a:cubicBezTo>
                  <a:cubicBezTo>
                    <a:pt x="3952" y="2777"/>
                    <a:pt x="4101" y="2478"/>
                    <a:pt x="4250" y="2143"/>
                  </a:cubicBezTo>
                  <a:cubicBezTo>
                    <a:pt x="4287" y="1919"/>
                    <a:pt x="4287" y="1695"/>
                    <a:pt x="4250" y="1509"/>
                  </a:cubicBezTo>
                  <a:cubicBezTo>
                    <a:pt x="4213" y="1285"/>
                    <a:pt x="4213" y="1099"/>
                    <a:pt x="4175" y="875"/>
                  </a:cubicBezTo>
                  <a:cubicBezTo>
                    <a:pt x="4101" y="577"/>
                    <a:pt x="4213" y="316"/>
                    <a:pt x="4175" y="18"/>
                  </a:cubicBezTo>
                  <a:cubicBezTo>
                    <a:pt x="4155" y="6"/>
                    <a:pt x="4128" y="0"/>
                    <a:pt x="40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60"/>
            <p:cNvSpPr/>
            <p:nvPr/>
          </p:nvSpPr>
          <p:spPr>
            <a:xfrm>
              <a:off x="3403406" y="3021570"/>
              <a:ext cx="144865" cy="235278"/>
            </a:xfrm>
            <a:custGeom>
              <a:avLst/>
              <a:gdLst/>
              <a:ahLst/>
              <a:cxnLst/>
              <a:rect l="l" t="t" r="r" b="b"/>
              <a:pathLst>
                <a:path w="4810" h="7812" extrusionOk="0">
                  <a:moveTo>
                    <a:pt x="109" y="0"/>
                  </a:moveTo>
                  <a:cubicBezTo>
                    <a:pt x="73" y="0"/>
                    <a:pt x="37" y="5"/>
                    <a:pt x="0" y="15"/>
                  </a:cubicBezTo>
                  <a:cubicBezTo>
                    <a:pt x="0" y="164"/>
                    <a:pt x="112" y="276"/>
                    <a:pt x="224" y="350"/>
                  </a:cubicBezTo>
                  <a:cubicBezTo>
                    <a:pt x="112" y="537"/>
                    <a:pt x="112" y="835"/>
                    <a:pt x="299" y="984"/>
                  </a:cubicBezTo>
                  <a:cubicBezTo>
                    <a:pt x="448" y="1208"/>
                    <a:pt x="597" y="1394"/>
                    <a:pt x="746" y="1580"/>
                  </a:cubicBezTo>
                  <a:cubicBezTo>
                    <a:pt x="932" y="1841"/>
                    <a:pt x="1082" y="2177"/>
                    <a:pt x="1156" y="2475"/>
                  </a:cubicBezTo>
                  <a:cubicBezTo>
                    <a:pt x="1231" y="2699"/>
                    <a:pt x="1231" y="2922"/>
                    <a:pt x="1193" y="3109"/>
                  </a:cubicBezTo>
                  <a:cubicBezTo>
                    <a:pt x="1231" y="3370"/>
                    <a:pt x="1305" y="3631"/>
                    <a:pt x="1417" y="3854"/>
                  </a:cubicBezTo>
                  <a:cubicBezTo>
                    <a:pt x="1641" y="4414"/>
                    <a:pt x="1902" y="4973"/>
                    <a:pt x="2125" y="5532"/>
                  </a:cubicBezTo>
                  <a:cubicBezTo>
                    <a:pt x="2237" y="5979"/>
                    <a:pt x="2424" y="6389"/>
                    <a:pt x="2685" y="6762"/>
                  </a:cubicBezTo>
                  <a:cubicBezTo>
                    <a:pt x="2946" y="7098"/>
                    <a:pt x="3281" y="7620"/>
                    <a:pt x="3691" y="7769"/>
                  </a:cubicBezTo>
                  <a:cubicBezTo>
                    <a:pt x="3777" y="7797"/>
                    <a:pt x="3843" y="7811"/>
                    <a:pt x="3895" y="7811"/>
                  </a:cubicBezTo>
                  <a:cubicBezTo>
                    <a:pt x="4046" y="7811"/>
                    <a:pt x="4073" y="7693"/>
                    <a:pt x="4101" y="7471"/>
                  </a:cubicBezTo>
                  <a:cubicBezTo>
                    <a:pt x="4176" y="7172"/>
                    <a:pt x="4325" y="6911"/>
                    <a:pt x="4586" y="6688"/>
                  </a:cubicBezTo>
                  <a:cubicBezTo>
                    <a:pt x="4810" y="6501"/>
                    <a:pt x="4772" y="6539"/>
                    <a:pt x="4735" y="6278"/>
                  </a:cubicBezTo>
                  <a:cubicBezTo>
                    <a:pt x="4698" y="6128"/>
                    <a:pt x="4772" y="5942"/>
                    <a:pt x="4735" y="5830"/>
                  </a:cubicBezTo>
                  <a:cubicBezTo>
                    <a:pt x="4735" y="5718"/>
                    <a:pt x="4623" y="5607"/>
                    <a:pt x="4623" y="5495"/>
                  </a:cubicBezTo>
                  <a:cubicBezTo>
                    <a:pt x="4623" y="5234"/>
                    <a:pt x="4586" y="4973"/>
                    <a:pt x="4474" y="4749"/>
                  </a:cubicBezTo>
                  <a:cubicBezTo>
                    <a:pt x="4362" y="4600"/>
                    <a:pt x="4250" y="4451"/>
                    <a:pt x="4138" y="4302"/>
                  </a:cubicBezTo>
                  <a:cubicBezTo>
                    <a:pt x="4064" y="4153"/>
                    <a:pt x="3989" y="4004"/>
                    <a:pt x="3915" y="3854"/>
                  </a:cubicBezTo>
                  <a:cubicBezTo>
                    <a:pt x="3654" y="3519"/>
                    <a:pt x="3356" y="3258"/>
                    <a:pt x="3020" y="3034"/>
                  </a:cubicBezTo>
                  <a:cubicBezTo>
                    <a:pt x="2722" y="2848"/>
                    <a:pt x="2498" y="2587"/>
                    <a:pt x="2312" y="2289"/>
                  </a:cubicBezTo>
                  <a:cubicBezTo>
                    <a:pt x="2125" y="2028"/>
                    <a:pt x="2051" y="2140"/>
                    <a:pt x="1715" y="1990"/>
                  </a:cubicBezTo>
                  <a:cubicBezTo>
                    <a:pt x="1380" y="1841"/>
                    <a:pt x="1268" y="1133"/>
                    <a:pt x="1044" y="797"/>
                  </a:cubicBezTo>
                  <a:cubicBezTo>
                    <a:pt x="840" y="492"/>
                    <a:pt x="482" y="0"/>
                    <a:pt x="1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60"/>
            <p:cNvSpPr/>
            <p:nvPr/>
          </p:nvSpPr>
          <p:spPr>
            <a:xfrm>
              <a:off x="3535893" y="3260311"/>
              <a:ext cx="132517" cy="48308"/>
            </a:xfrm>
            <a:custGeom>
              <a:avLst/>
              <a:gdLst/>
              <a:ahLst/>
              <a:cxnLst/>
              <a:rect l="l" t="t" r="r" b="b"/>
              <a:pathLst>
                <a:path w="4400" h="1604" extrusionOk="0">
                  <a:moveTo>
                    <a:pt x="791" y="1"/>
                  </a:moveTo>
                  <a:cubicBezTo>
                    <a:pt x="429" y="1"/>
                    <a:pt x="364" y="411"/>
                    <a:pt x="299" y="737"/>
                  </a:cubicBezTo>
                  <a:lnTo>
                    <a:pt x="0" y="587"/>
                  </a:lnTo>
                  <a:lnTo>
                    <a:pt x="0" y="587"/>
                  </a:lnTo>
                  <a:cubicBezTo>
                    <a:pt x="261" y="737"/>
                    <a:pt x="448" y="1035"/>
                    <a:pt x="671" y="1221"/>
                  </a:cubicBezTo>
                  <a:cubicBezTo>
                    <a:pt x="970" y="1370"/>
                    <a:pt x="1305" y="1482"/>
                    <a:pt x="1641" y="1482"/>
                  </a:cubicBezTo>
                  <a:cubicBezTo>
                    <a:pt x="2310" y="1543"/>
                    <a:pt x="3005" y="1604"/>
                    <a:pt x="3684" y="1604"/>
                  </a:cubicBezTo>
                  <a:cubicBezTo>
                    <a:pt x="3836" y="1604"/>
                    <a:pt x="3988" y="1601"/>
                    <a:pt x="4138" y="1594"/>
                  </a:cubicBezTo>
                  <a:lnTo>
                    <a:pt x="4399" y="1594"/>
                  </a:lnTo>
                  <a:cubicBezTo>
                    <a:pt x="4362" y="1557"/>
                    <a:pt x="4325" y="1519"/>
                    <a:pt x="4288" y="1482"/>
                  </a:cubicBezTo>
                  <a:cubicBezTo>
                    <a:pt x="4176" y="1370"/>
                    <a:pt x="4027" y="1296"/>
                    <a:pt x="3915" y="1221"/>
                  </a:cubicBezTo>
                  <a:cubicBezTo>
                    <a:pt x="3244" y="997"/>
                    <a:pt x="2573" y="774"/>
                    <a:pt x="1902" y="625"/>
                  </a:cubicBezTo>
                  <a:cubicBezTo>
                    <a:pt x="1529" y="513"/>
                    <a:pt x="1305" y="177"/>
                    <a:pt x="970" y="28"/>
                  </a:cubicBezTo>
                  <a:cubicBezTo>
                    <a:pt x="903" y="9"/>
                    <a:pt x="844" y="1"/>
                    <a:pt x="7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60"/>
            <p:cNvSpPr/>
            <p:nvPr/>
          </p:nvSpPr>
          <p:spPr>
            <a:xfrm>
              <a:off x="3668380" y="3307566"/>
              <a:ext cx="94328" cy="36412"/>
            </a:xfrm>
            <a:custGeom>
              <a:avLst/>
              <a:gdLst/>
              <a:ahLst/>
              <a:cxnLst/>
              <a:rect l="l" t="t" r="r" b="b"/>
              <a:pathLst>
                <a:path w="3132" h="1209" extrusionOk="0">
                  <a:moveTo>
                    <a:pt x="466" y="0"/>
                  </a:moveTo>
                  <a:cubicBezTo>
                    <a:pt x="309" y="0"/>
                    <a:pt x="155" y="10"/>
                    <a:pt x="0" y="25"/>
                  </a:cubicBezTo>
                  <a:cubicBezTo>
                    <a:pt x="150" y="174"/>
                    <a:pt x="261" y="360"/>
                    <a:pt x="411" y="510"/>
                  </a:cubicBezTo>
                  <a:cubicBezTo>
                    <a:pt x="908" y="976"/>
                    <a:pt x="1560" y="1209"/>
                    <a:pt x="2238" y="1209"/>
                  </a:cubicBezTo>
                  <a:cubicBezTo>
                    <a:pt x="2374" y="1209"/>
                    <a:pt x="2511" y="1199"/>
                    <a:pt x="2647" y="1181"/>
                  </a:cubicBezTo>
                  <a:lnTo>
                    <a:pt x="2946" y="1181"/>
                  </a:lnTo>
                  <a:cubicBezTo>
                    <a:pt x="3020" y="1069"/>
                    <a:pt x="3095" y="920"/>
                    <a:pt x="3132" y="808"/>
                  </a:cubicBezTo>
                  <a:cubicBezTo>
                    <a:pt x="3095" y="771"/>
                    <a:pt x="3057" y="733"/>
                    <a:pt x="3020" y="733"/>
                  </a:cubicBezTo>
                  <a:cubicBezTo>
                    <a:pt x="2424" y="435"/>
                    <a:pt x="1790" y="174"/>
                    <a:pt x="1156" y="62"/>
                  </a:cubicBezTo>
                  <a:cubicBezTo>
                    <a:pt x="916" y="19"/>
                    <a:pt x="688" y="0"/>
                    <a:pt x="4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60"/>
            <p:cNvSpPr/>
            <p:nvPr/>
          </p:nvSpPr>
          <p:spPr>
            <a:xfrm>
              <a:off x="3711057" y="3213569"/>
              <a:ext cx="13493" cy="3825"/>
            </a:xfrm>
            <a:custGeom>
              <a:avLst/>
              <a:gdLst/>
              <a:ahLst/>
              <a:cxnLst/>
              <a:rect l="l" t="t" r="r" b="b"/>
              <a:pathLst>
                <a:path w="448" h="127" extrusionOk="0">
                  <a:moveTo>
                    <a:pt x="267" y="0"/>
                  </a:moveTo>
                  <a:cubicBezTo>
                    <a:pt x="105" y="0"/>
                    <a:pt x="0" y="42"/>
                    <a:pt x="0" y="126"/>
                  </a:cubicBezTo>
                  <a:lnTo>
                    <a:pt x="447" y="14"/>
                  </a:lnTo>
                  <a:cubicBezTo>
                    <a:pt x="382" y="5"/>
                    <a:pt x="322" y="0"/>
                    <a:pt x="267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60"/>
            <p:cNvSpPr/>
            <p:nvPr/>
          </p:nvSpPr>
          <p:spPr>
            <a:xfrm>
              <a:off x="3724519" y="3205016"/>
              <a:ext cx="33701" cy="10872"/>
            </a:xfrm>
            <a:custGeom>
              <a:avLst/>
              <a:gdLst/>
              <a:ahLst/>
              <a:cxnLst/>
              <a:rect l="l" t="t" r="r" b="b"/>
              <a:pathLst>
                <a:path w="1119" h="361" extrusionOk="0">
                  <a:moveTo>
                    <a:pt x="1119" y="0"/>
                  </a:moveTo>
                  <a:lnTo>
                    <a:pt x="0" y="298"/>
                  </a:lnTo>
                  <a:cubicBezTo>
                    <a:pt x="197" y="342"/>
                    <a:pt x="394" y="360"/>
                    <a:pt x="583" y="360"/>
                  </a:cubicBezTo>
                  <a:cubicBezTo>
                    <a:pt x="716" y="360"/>
                    <a:pt x="846" y="351"/>
                    <a:pt x="970" y="336"/>
                  </a:cubicBezTo>
                  <a:cubicBezTo>
                    <a:pt x="1119" y="261"/>
                    <a:pt x="1119" y="149"/>
                    <a:pt x="1119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60"/>
            <p:cNvSpPr/>
            <p:nvPr/>
          </p:nvSpPr>
          <p:spPr>
            <a:xfrm>
              <a:off x="3598779" y="3047832"/>
              <a:ext cx="177422" cy="194740"/>
            </a:xfrm>
            <a:custGeom>
              <a:avLst/>
              <a:gdLst/>
              <a:ahLst/>
              <a:cxnLst/>
              <a:rect l="l" t="t" r="r" b="b"/>
              <a:pathLst>
                <a:path w="5891" h="6466" extrusionOk="0">
                  <a:moveTo>
                    <a:pt x="4623" y="0"/>
                  </a:moveTo>
                  <a:lnTo>
                    <a:pt x="4623" y="0"/>
                  </a:lnTo>
                  <a:cubicBezTo>
                    <a:pt x="4436" y="149"/>
                    <a:pt x="4362" y="298"/>
                    <a:pt x="4175" y="447"/>
                  </a:cubicBezTo>
                  <a:cubicBezTo>
                    <a:pt x="3952" y="597"/>
                    <a:pt x="3728" y="671"/>
                    <a:pt x="3579" y="857"/>
                  </a:cubicBezTo>
                  <a:cubicBezTo>
                    <a:pt x="3393" y="1156"/>
                    <a:pt x="3281" y="1640"/>
                    <a:pt x="2871" y="1752"/>
                  </a:cubicBezTo>
                  <a:cubicBezTo>
                    <a:pt x="2817" y="1767"/>
                    <a:pt x="2765" y="1773"/>
                    <a:pt x="2714" y="1773"/>
                  </a:cubicBezTo>
                  <a:cubicBezTo>
                    <a:pt x="2546" y="1773"/>
                    <a:pt x="2392" y="1709"/>
                    <a:pt x="2239" y="1709"/>
                  </a:cubicBezTo>
                  <a:cubicBezTo>
                    <a:pt x="2214" y="1709"/>
                    <a:pt x="2188" y="1711"/>
                    <a:pt x="2162" y="1715"/>
                  </a:cubicBezTo>
                  <a:cubicBezTo>
                    <a:pt x="1976" y="1752"/>
                    <a:pt x="1901" y="1901"/>
                    <a:pt x="1827" y="2013"/>
                  </a:cubicBezTo>
                  <a:cubicBezTo>
                    <a:pt x="1640" y="2237"/>
                    <a:pt x="1454" y="2796"/>
                    <a:pt x="1193" y="2796"/>
                  </a:cubicBezTo>
                  <a:cubicBezTo>
                    <a:pt x="895" y="2796"/>
                    <a:pt x="746" y="2461"/>
                    <a:pt x="410" y="2461"/>
                  </a:cubicBezTo>
                  <a:cubicBezTo>
                    <a:pt x="37" y="2461"/>
                    <a:pt x="224" y="2572"/>
                    <a:pt x="224" y="2833"/>
                  </a:cubicBezTo>
                  <a:cubicBezTo>
                    <a:pt x="298" y="3430"/>
                    <a:pt x="0" y="4026"/>
                    <a:pt x="112" y="4623"/>
                  </a:cubicBezTo>
                  <a:cubicBezTo>
                    <a:pt x="112" y="4846"/>
                    <a:pt x="224" y="5033"/>
                    <a:pt x="336" y="5145"/>
                  </a:cubicBezTo>
                  <a:cubicBezTo>
                    <a:pt x="522" y="5294"/>
                    <a:pt x="746" y="5294"/>
                    <a:pt x="858" y="5443"/>
                  </a:cubicBezTo>
                  <a:cubicBezTo>
                    <a:pt x="1007" y="5592"/>
                    <a:pt x="1081" y="5741"/>
                    <a:pt x="1268" y="5778"/>
                  </a:cubicBezTo>
                  <a:cubicBezTo>
                    <a:pt x="1454" y="5816"/>
                    <a:pt x="1715" y="5816"/>
                    <a:pt x="1901" y="5853"/>
                  </a:cubicBezTo>
                  <a:cubicBezTo>
                    <a:pt x="2162" y="5853"/>
                    <a:pt x="2423" y="5928"/>
                    <a:pt x="2610" y="6114"/>
                  </a:cubicBezTo>
                  <a:cubicBezTo>
                    <a:pt x="2759" y="6263"/>
                    <a:pt x="2796" y="6412"/>
                    <a:pt x="3020" y="6449"/>
                  </a:cubicBezTo>
                  <a:cubicBezTo>
                    <a:pt x="3086" y="6461"/>
                    <a:pt x="3146" y="6466"/>
                    <a:pt x="3199" y="6466"/>
                  </a:cubicBezTo>
                  <a:cubicBezTo>
                    <a:pt x="3685" y="6466"/>
                    <a:pt x="3661" y="6032"/>
                    <a:pt x="3728" y="5629"/>
                  </a:cubicBezTo>
                  <a:lnTo>
                    <a:pt x="3728" y="5629"/>
                  </a:lnTo>
                  <a:lnTo>
                    <a:pt x="3579" y="5667"/>
                  </a:lnTo>
                  <a:cubicBezTo>
                    <a:pt x="3840" y="5331"/>
                    <a:pt x="3952" y="4921"/>
                    <a:pt x="3989" y="4548"/>
                  </a:cubicBezTo>
                  <a:cubicBezTo>
                    <a:pt x="4026" y="4250"/>
                    <a:pt x="3989" y="4324"/>
                    <a:pt x="4213" y="4287"/>
                  </a:cubicBezTo>
                  <a:cubicBezTo>
                    <a:pt x="4399" y="4287"/>
                    <a:pt x="4548" y="4213"/>
                    <a:pt x="4697" y="4101"/>
                  </a:cubicBezTo>
                  <a:cubicBezTo>
                    <a:pt x="4772" y="3989"/>
                    <a:pt x="4735" y="3803"/>
                    <a:pt x="4772" y="3653"/>
                  </a:cubicBezTo>
                  <a:cubicBezTo>
                    <a:pt x="4846" y="3542"/>
                    <a:pt x="4921" y="3393"/>
                    <a:pt x="4958" y="3281"/>
                  </a:cubicBezTo>
                  <a:cubicBezTo>
                    <a:pt x="4958" y="3132"/>
                    <a:pt x="4996" y="2945"/>
                    <a:pt x="4996" y="2796"/>
                  </a:cubicBezTo>
                  <a:cubicBezTo>
                    <a:pt x="4958" y="2684"/>
                    <a:pt x="4958" y="2535"/>
                    <a:pt x="4958" y="2423"/>
                  </a:cubicBezTo>
                  <a:cubicBezTo>
                    <a:pt x="4996" y="2200"/>
                    <a:pt x="4996" y="2050"/>
                    <a:pt x="5107" y="1976"/>
                  </a:cubicBezTo>
                  <a:cubicBezTo>
                    <a:pt x="5182" y="1957"/>
                    <a:pt x="5247" y="1957"/>
                    <a:pt x="5312" y="1957"/>
                  </a:cubicBezTo>
                  <a:cubicBezTo>
                    <a:pt x="5378" y="1957"/>
                    <a:pt x="5443" y="1957"/>
                    <a:pt x="5518" y="1939"/>
                  </a:cubicBezTo>
                  <a:cubicBezTo>
                    <a:pt x="5778" y="1864"/>
                    <a:pt x="5890" y="1678"/>
                    <a:pt x="5629" y="1454"/>
                  </a:cubicBezTo>
                  <a:cubicBezTo>
                    <a:pt x="5368" y="1230"/>
                    <a:pt x="4996" y="1193"/>
                    <a:pt x="4809" y="895"/>
                  </a:cubicBezTo>
                  <a:cubicBezTo>
                    <a:pt x="4735" y="746"/>
                    <a:pt x="4772" y="597"/>
                    <a:pt x="4735" y="447"/>
                  </a:cubicBezTo>
                  <a:cubicBezTo>
                    <a:pt x="4697" y="298"/>
                    <a:pt x="4586" y="149"/>
                    <a:pt x="46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60"/>
            <p:cNvSpPr/>
            <p:nvPr/>
          </p:nvSpPr>
          <p:spPr>
            <a:xfrm>
              <a:off x="3749215" y="3157279"/>
              <a:ext cx="78637" cy="122518"/>
            </a:xfrm>
            <a:custGeom>
              <a:avLst/>
              <a:gdLst/>
              <a:ahLst/>
              <a:cxnLst/>
              <a:rect l="l" t="t" r="r" b="b"/>
              <a:pathLst>
                <a:path w="2611" h="4068" extrusionOk="0">
                  <a:moveTo>
                    <a:pt x="1427" y="1"/>
                  </a:moveTo>
                  <a:cubicBezTo>
                    <a:pt x="1297" y="1"/>
                    <a:pt x="1198" y="47"/>
                    <a:pt x="1119" y="206"/>
                  </a:cubicBezTo>
                  <a:cubicBezTo>
                    <a:pt x="1082" y="318"/>
                    <a:pt x="1007" y="430"/>
                    <a:pt x="970" y="504"/>
                  </a:cubicBezTo>
                  <a:cubicBezTo>
                    <a:pt x="895" y="616"/>
                    <a:pt x="821" y="690"/>
                    <a:pt x="746" y="765"/>
                  </a:cubicBezTo>
                  <a:cubicBezTo>
                    <a:pt x="634" y="951"/>
                    <a:pt x="560" y="1101"/>
                    <a:pt x="485" y="1287"/>
                  </a:cubicBezTo>
                  <a:cubicBezTo>
                    <a:pt x="448" y="1399"/>
                    <a:pt x="373" y="1362"/>
                    <a:pt x="336" y="1511"/>
                  </a:cubicBezTo>
                  <a:cubicBezTo>
                    <a:pt x="336" y="1548"/>
                    <a:pt x="336" y="1585"/>
                    <a:pt x="336" y="1622"/>
                  </a:cubicBezTo>
                  <a:lnTo>
                    <a:pt x="597" y="1548"/>
                  </a:lnTo>
                  <a:lnTo>
                    <a:pt x="597" y="1548"/>
                  </a:lnTo>
                  <a:cubicBezTo>
                    <a:pt x="411" y="1772"/>
                    <a:pt x="262" y="1995"/>
                    <a:pt x="187" y="2256"/>
                  </a:cubicBezTo>
                  <a:cubicBezTo>
                    <a:pt x="38" y="2517"/>
                    <a:pt x="75" y="2480"/>
                    <a:pt x="187" y="2778"/>
                  </a:cubicBezTo>
                  <a:cubicBezTo>
                    <a:pt x="262" y="2927"/>
                    <a:pt x="262" y="3114"/>
                    <a:pt x="224" y="3263"/>
                  </a:cubicBezTo>
                  <a:cubicBezTo>
                    <a:pt x="187" y="3449"/>
                    <a:pt x="112" y="3486"/>
                    <a:pt x="75" y="3636"/>
                  </a:cubicBezTo>
                  <a:cubicBezTo>
                    <a:pt x="1" y="3859"/>
                    <a:pt x="38" y="3971"/>
                    <a:pt x="150" y="4046"/>
                  </a:cubicBezTo>
                  <a:cubicBezTo>
                    <a:pt x="204" y="4059"/>
                    <a:pt x="264" y="4068"/>
                    <a:pt x="321" y="4068"/>
                  </a:cubicBezTo>
                  <a:cubicBezTo>
                    <a:pt x="420" y="4068"/>
                    <a:pt x="513" y="4042"/>
                    <a:pt x="560" y="3971"/>
                  </a:cubicBezTo>
                  <a:cubicBezTo>
                    <a:pt x="634" y="3785"/>
                    <a:pt x="672" y="3561"/>
                    <a:pt x="672" y="3337"/>
                  </a:cubicBezTo>
                  <a:cubicBezTo>
                    <a:pt x="634" y="3039"/>
                    <a:pt x="709" y="2778"/>
                    <a:pt x="783" y="2517"/>
                  </a:cubicBezTo>
                  <a:cubicBezTo>
                    <a:pt x="834" y="2484"/>
                    <a:pt x="892" y="2465"/>
                    <a:pt x="954" y="2465"/>
                  </a:cubicBezTo>
                  <a:cubicBezTo>
                    <a:pt x="1029" y="2465"/>
                    <a:pt x="1111" y="2493"/>
                    <a:pt x="1194" y="2554"/>
                  </a:cubicBezTo>
                  <a:cubicBezTo>
                    <a:pt x="1305" y="2666"/>
                    <a:pt x="1268" y="2778"/>
                    <a:pt x="1268" y="2927"/>
                  </a:cubicBezTo>
                  <a:cubicBezTo>
                    <a:pt x="1268" y="3188"/>
                    <a:pt x="1343" y="3449"/>
                    <a:pt x="1417" y="3710"/>
                  </a:cubicBezTo>
                  <a:cubicBezTo>
                    <a:pt x="1455" y="3673"/>
                    <a:pt x="1455" y="3636"/>
                    <a:pt x="1492" y="3598"/>
                  </a:cubicBezTo>
                  <a:cubicBezTo>
                    <a:pt x="1604" y="3263"/>
                    <a:pt x="1715" y="2965"/>
                    <a:pt x="1865" y="2666"/>
                  </a:cubicBezTo>
                  <a:cubicBezTo>
                    <a:pt x="1790" y="2517"/>
                    <a:pt x="1678" y="2443"/>
                    <a:pt x="1678" y="2256"/>
                  </a:cubicBezTo>
                  <a:cubicBezTo>
                    <a:pt x="1790" y="2256"/>
                    <a:pt x="1902" y="2256"/>
                    <a:pt x="1976" y="2294"/>
                  </a:cubicBezTo>
                  <a:cubicBezTo>
                    <a:pt x="2051" y="2144"/>
                    <a:pt x="2088" y="1995"/>
                    <a:pt x="2163" y="1846"/>
                  </a:cubicBezTo>
                  <a:cubicBezTo>
                    <a:pt x="2200" y="1772"/>
                    <a:pt x="2237" y="1697"/>
                    <a:pt x="2237" y="1622"/>
                  </a:cubicBezTo>
                  <a:lnTo>
                    <a:pt x="2088" y="1622"/>
                  </a:lnTo>
                  <a:cubicBezTo>
                    <a:pt x="1902" y="1660"/>
                    <a:pt x="1939" y="1772"/>
                    <a:pt x="1827" y="1809"/>
                  </a:cubicBezTo>
                  <a:cubicBezTo>
                    <a:pt x="1805" y="1816"/>
                    <a:pt x="1780" y="1819"/>
                    <a:pt x="1752" y="1819"/>
                  </a:cubicBezTo>
                  <a:cubicBezTo>
                    <a:pt x="1644" y="1819"/>
                    <a:pt x="1507" y="1772"/>
                    <a:pt x="1417" y="1772"/>
                  </a:cubicBezTo>
                  <a:cubicBezTo>
                    <a:pt x="1194" y="1734"/>
                    <a:pt x="1082" y="1734"/>
                    <a:pt x="1007" y="1511"/>
                  </a:cubicBezTo>
                  <a:cubicBezTo>
                    <a:pt x="895" y="1250"/>
                    <a:pt x="895" y="989"/>
                    <a:pt x="1007" y="728"/>
                  </a:cubicBezTo>
                  <a:cubicBezTo>
                    <a:pt x="1054" y="586"/>
                    <a:pt x="1237" y="534"/>
                    <a:pt x="1411" y="534"/>
                  </a:cubicBezTo>
                  <a:cubicBezTo>
                    <a:pt x="1512" y="534"/>
                    <a:pt x="1610" y="551"/>
                    <a:pt x="1678" y="579"/>
                  </a:cubicBezTo>
                  <a:cubicBezTo>
                    <a:pt x="1939" y="728"/>
                    <a:pt x="2163" y="914"/>
                    <a:pt x="2424" y="1101"/>
                  </a:cubicBezTo>
                  <a:cubicBezTo>
                    <a:pt x="2461" y="1026"/>
                    <a:pt x="2424" y="1063"/>
                    <a:pt x="2461" y="914"/>
                  </a:cubicBezTo>
                  <a:cubicBezTo>
                    <a:pt x="2536" y="802"/>
                    <a:pt x="2573" y="653"/>
                    <a:pt x="2610" y="504"/>
                  </a:cubicBezTo>
                  <a:cubicBezTo>
                    <a:pt x="2498" y="504"/>
                    <a:pt x="2387" y="430"/>
                    <a:pt x="2237" y="355"/>
                  </a:cubicBezTo>
                  <a:cubicBezTo>
                    <a:pt x="2051" y="206"/>
                    <a:pt x="1865" y="94"/>
                    <a:pt x="1604" y="19"/>
                  </a:cubicBezTo>
                  <a:cubicBezTo>
                    <a:pt x="1539" y="9"/>
                    <a:pt x="1480" y="1"/>
                    <a:pt x="14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60"/>
            <p:cNvSpPr/>
            <p:nvPr/>
          </p:nvSpPr>
          <p:spPr>
            <a:xfrm>
              <a:off x="3789633" y="2851225"/>
              <a:ext cx="75264" cy="118030"/>
            </a:xfrm>
            <a:custGeom>
              <a:avLst/>
              <a:gdLst/>
              <a:ahLst/>
              <a:cxnLst/>
              <a:rect l="l" t="t" r="r" b="b"/>
              <a:pathLst>
                <a:path w="2499" h="3919" extrusionOk="0">
                  <a:moveTo>
                    <a:pt x="1227" y="1"/>
                  </a:moveTo>
                  <a:cubicBezTo>
                    <a:pt x="1169" y="1"/>
                    <a:pt x="1114" y="33"/>
                    <a:pt x="1045" y="79"/>
                  </a:cubicBezTo>
                  <a:cubicBezTo>
                    <a:pt x="858" y="153"/>
                    <a:pt x="821" y="265"/>
                    <a:pt x="672" y="451"/>
                  </a:cubicBezTo>
                  <a:cubicBezTo>
                    <a:pt x="485" y="712"/>
                    <a:pt x="150" y="936"/>
                    <a:pt x="113" y="1272"/>
                  </a:cubicBezTo>
                  <a:cubicBezTo>
                    <a:pt x="38" y="1495"/>
                    <a:pt x="1" y="1756"/>
                    <a:pt x="38" y="2017"/>
                  </a:cubicBezTo>
                  <a:cubicBezTo>
                    <a:pt x="262" y="2092"/>
                    <a:pt x="448" y="2241"/>
                    <a:pt x="597" y="2465"/>
                  </a:cubicBezTo>
                  <a:cubicBezTo>
                    <a:pt x="746" y="2725"/>
                    <a:pt x="634" y="2800"/>
                    <a:pt x="523" y="3098"/>
                  </a:cubicBezTo>
                  <a:cubicBezTo>
                    <a:pt x="529" y="3097"/>
                    <a:pt x="535" y="3097"/>
                    <a:pt x="542" y="3097"/>
                  </a:cubicBezTo>
                  <a:cubicBezTo>
                    <a:pt x="581" y="3097"/>
                    <a:pt x="634" y="3112"/>
                    <a:pt x="697" y="3137"/>
                  </a:cubicBezTo>
                  <a:lnTo>
                    <a:pt x="697" y="3137"/>
                  </a:lnTo>
                  <a:cubicBezTo>
                    <a:pt x="604" y="3200"/>
                    <a:pt x="559" y="3265"/>
                    <a:pt x="597" y="3322"/>
                  </a:cubicBezTo>
                  <a:cubicBezTo>
                    <a:pt x="653" y="3341"/>
                    <a:pt x="700" y="3350"/>
                    <a:pt x="746" y="3350"/>
                  </a:cubicBezTo>
                  <a:cubicBezTo>
                    <a:pt x="793" y="3350"/>
                    <a:pt x="839" y="3341"/>
                    <a:pt x="895" y="3322"/>
                  </a:cubicBezTo>
                  <a:cubicBezTo>
                    <a:pt x="887" y="3289"/>
                    <a:pt x="883" y="3258"/>
                    <a:pt x="880" y="3228"/>
                  </a:cubicBezTo>
                  <a:lnTo>
                    <a:pt x="880" y="3228"/>
                  </a:lnTo>
                  <a:cubicBezTo>
                    <a:pt x="1235" y="3425"/>
                    <a:pt x="1701" y="3789"/>
                    <a:pt x="1753" y="3918"/>
                  </a:cubicBezTo>
                  <a:cubicBezTo>
                    <a:pt x="1902" y="3918"/>
                    <a:pt x="2088" y="3918"/>
                    <a:pt x="2237" y="3881"/>
                  </a:cubicBezTo>
                  <a:cubicBezTo>
                    <a:pt x="2312" y="3881"/>
                    <a:pt x="2387" y="3769"/>
                    <a:pt x="2498" y="3732"/>
                  </a:cubicBezTo>
                  <a:cubicBezTo>
                    <a:pt x="2126" y="3583"/>
                    <a:pt x="2163" y="2986"/>
                    <a:pt x="1827" y="2875"/>
                  </a:cubicBezTo>
                  <a:cubicBezTo>
                    <a:pt x="1792" y="2859"/>
                    <a:pt x="1740" y="2852"/>
                    <a:pt x="1678" y="2852"/>
                  </a:cubicBezTo>
                  <a:cubicBezTo>
                    <a:pt x="1462" y="2852"/>
                    <a:pt x="1120" y="2935"/>
                    <a:pt x="876" y="3042"/>
                  </a:cubicBezTo>
                  <a:lnTo>
                    <a:pt x="876" y="3042"/>
                  </a:lnTo>
                  <a:cubicBezTo>
                    <a:pt x="874" y="3001"/>
                    <a:pt x="870" y="2958"/>
                    <a:pt x="858" y="2912"/>
                  </a:cubicBezTo>
                  <a:cubicBezTo>
                    <a:pt x="821" y="2875"/>
                    <a:pt x="709" y="2688"/>
                    <a:pt x="709" y="2651"/>
                  </a:cubicBezTo>
                  <a:cubicBezTo>
                    <a:pt x="672" y="2539"/>
                    <a:pt x="634" y="2502"/>
                    <a:pt x="634" y="2390"/>
                  </a:cubicBezTo>
                  <a:cubicBezTo>
                    <a:pt x="672" y="2315"/>
                    <a:pt x="709" y="2204"/>
                    <a:pt x="746" y="2129"/>
                  </a:cubicBezTo>
                  <a:cubicBezTo>
                    <a:pt x="895" y="1943"/>
                    <a:pt x="1119" y="1905"/>
                    <a:pt x="1305" y="1756"/>
                  </a:cubicBezTo>
                  <a:cubicBezTo>
                    <a:pt x="1566" y="1533"/>
                    <a:pt x="1641" y="1160"/>
                    <a:pt x="1492" y="861"/>
                  </a:cubicBezTo>
                  <a:cubicBezTo>
                    <a:pt x="1492" y="601"/>
                    <a:pt x="1417" y="302"/>
                    <a:pt x="1343" y="41"/>
                  </a:cubicBezTo>
                  <a:cubicBezTo>
                    <a:pt x="1300" y="13"/>
                    <a:pt x="1263" y="1"/>
                    <a:pt x="12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60"/>
            <p:cNvSpPr/>
            <p:nvPr/>
          </p:nvSpPr>
          <p:spPr>
            <a:xfrm>
              <a:off x="3836797" y="3044459"/>
              <a:ext cx="1144" cy="6746"/>
            </a:xfrm>
            <a:custGeom>
              <a:avLst/>
              <a:gdLst/>
              <a:ahLst/>
              <a:cxnLst/>
              <a:rect l="l" t="t" r="r" b="b"/>
              <a:pathLst>
                <a:path w="38" h="224" extrusionOk="0">
                  <a:moveTo>
                    <a:pt x="38" y="0"/>
                  </a:moveTo>
                  <a:cubicBezTo>
                    <a:pt x="0" y="75"/>
                    <a:pt x="0" y="149"/>
                    <a:pt x="38" y="224"/>
                  </a:cubicBezTo>
                  <a:lnTo>
                    <a:pt x="38" y="0"/>
                  </a:ln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60"/>
            <p:cNvSpPr/>
            <p:nvPr/>
          </p:nvSpPr>
          <p:spPr>
            <a:xfrm>
              <a:off x="3837912" y="3051176"/>
              <a:ext cx="1144" cy="6776"/>
            </a:xfrm>
            <a:custGeom>
              <a:avLst/>
              <a:gdLst/>
              <a:ahLst/>
              <a:cxnLst/>
              <a:rect l="l" t="t" r="r" b="b"/>
              <a:pathLst>
                <a:path w="38" h="225" extrusionOk="0">
                  <a:moveTo>
                    <a:pt x="1" y="1"/>
                  </a:moveTo>
                  <a:lnTo>
                    <a:pt x="38" y="225"/>
                  </a:lnTo>
                  <a:lnTo>
                    <a:pt x="38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60"/>
            <p:cNvSpPr/>
            <p:nvPr/>
          </p:nvSpPr>
          <p:spPr>
            <a:xfrm>
              <a:off x="3840170" y="3021992"/>
              <a:ext cx="30328" cy="69632"/>
            </a:xfrm>
            <a:custGeom>
              <a:avLst/>
              <a:gdLst/>
              <a:ahLst/>
              <a:cxnLst/>
              <a:rect l="l" t="t" r="r" b="b"/>
              <a:pathLst>
                <a:path w="1007" h="2312" extrusionOk="0">
                  <a:moveTo>
                    <a:pt x="1007" y="1"/>
                  </a:moveTo>
                  <a:cubicBezTo>
                    <a:pt x="858" y="224"/>
                    <a:pt x="783" y="448"/>
                    <a:pt x="671" y="709"/>
                  </a:cubicBezTo>
                  <a:cubicBezTo>
                    <a:pt x="575" y="677"/>
                    <a:pt x="314" y="507"/>
                    <a:pt x="172" y="507"/>
                  </a:cubicBezTo>
                  <a:cubicBezTo>
                    <a:pt x="148" y="507"/>
                    <a:pt x="128" y="512"/>
                    <a:pt x="112" y="523"/>
                  </a:cubicBezTo>
                  <a:cubicBezTo>
                    <a:pt x="0" y="597"/>
                    <a:pt x="0" y="821"/>
                    <a:pt x="0" y="1007"/>
                  </a:cubicBezTo>
                  <a:cubicBezTo>
                    <a:pt x="38" y="1044"/>
                    <a:pt x="75" y="1044"/>
                    <a:pt x="112" y="1082"/>
                  </a:cubicBezTo>
                  <a:cubicBezTo>
                    <a:pt x="187" y="1231"/>
                    <a:pt x="149" y="1119"/>
                    <a:pt x="187" y="1268"/>
                  </a:cubicBezTo>
                  <a:cubicBezTo>
                    <a:pt x="187" y="1380"/>
                    <a:pt x="224" y="1455"/>
                    <a:pt x="224" y="1566"/>
                  </a:cubicBezTo>
                  <a:cubicBezTo>
                    <a:pt x="224" y="1827"/>
                    <a:pt x="299" y="2088"/>
                    <a:pt x="448" y="2312"/>
                  </a:cubicBezTo>
                  <a:cubicBezTo>
                    <a:pt x="597" y="1678"/>
                    <a:pt x="783" y="1007"/>
                    <a:pt x="932" y="336"/>
                  </a:cubicBezTo>
                  <a:cubicBezTo>
                    <a:pt x="932" y="299"/>
                    <a:pt x="932" y="224"/>
                    <a:pt x="970" y="187"/>
                  </a:cubicBezTo>
                  <a:lnTo>
                    <a:pt x="10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60"/>
            <p:cNvSpPr/>
            <p:nvPr/>
          </p:nvSpPr>
          <p:spPr>
            <a:xfrm>
              <a:off x="3828936" y="2995037"/>
              <a:ext cx="23612" cy="37105"/>
            </a:xfrm>
            <a:custGeom>
              <a:avLst/>
              <a:gdLst/>
              <a:ahLst/>
              <a:cxnLst/>
              <a:rect l="l" t="t" r="r" b="b"/>
              <a:pathLst>
                <a:path w="784" h="1232" extrusionOk="0">
                  <a:moveTo>
                    <a:pt x="560" y="1"/>
                  </a:moveTo>
                  <a:cubicBezTo>
                    <a:pt x="485" y="38"/>
                    <a:pt x="485" y="113"/>
                    <a:pt x="485" y="150"/>
                  </a:cubicBezTo>
                  <a:cubicBezTo>
                    <a:pt x="448" y="225"/>
                    <a:pt x="411" y="262"/>
                    <a:pt x="411" y="336"/>
                  </a:cubicBezTo>
                  <a:cubicBezTo>
                    <a:pt x="373" y="486"/>
                    <a:pt x="261" y="486"/>
                    <a:pt x="187" y="486"/>
                  </a:cubicBezTo>
                  <a:cubicBezTo>
                    <a:pt x="146" y="472"/>
                    <a:pt x="120" y="463"/>
                    <a:pt x="102" y="463"/>
                  </a:cubicBezTo>
                  <a:cubicBezTo>
                    <a:pt x="70" y="463"/>
                    <a:pt x="61" y="489"/>
                    <a:pt x="38" y="560"/>
                  </a:cubicBezTo>
                  <a:cubicBezTo>
                    <a:pt x="0" y="635"/>
                    <a:pt x="0" y="746"/>
                    <a:pt x="38" y="821"/>
                  </a:cubicBezTo>
                  <a:lnTo>
                    <a:pt x="75" y="672"/>
                  </a:lnTo>
                  <a:cubicBezTo>
                    <a:pt x="150" y="784"/>
                    <a:pt x="75" y="933"/>
                    <a:pt x="150" y="1082"/>
                  </a:cubicBezTo>
                  <a:cubicBezTo>
                    <a:pt x="150" y="1119"/>
                    <a:pt x="187" y="1231"/>
                    <a:pt x="224" y="1231"/>
                  </a:cubicBezTo>
                  <a:cubicBezTo>
                    <a:pt x="299" y="1231"/>
                    <a:pt x="373" y="1194"/>
                    <a:pt x="411" y="1157"/>
                  </a:cubicBezTo>
                  <a:cubicBezTo>
                    <a:pt x="485" y="1045"/>
                    <a:pt x="448" y="970"/>
                    <a:pt x="485" y="746"/>
                  </a:cubicBezTo>
                  <a:cubicBezTo>
                    <a:pt x="522" y="560"/>
                    <a:pt x="672" y="486"/>
                    <a:pt x="709" y="299"/>
                  </a:cubicBezTo>
                  <a:cubicBezTo>
                    <a:pt x="746" y="225"/>
                    <a:pt x="783" y="113"/>
                    <a:pt x="709" y="75"/>
                  </a:cubicBezTo>
                  <a:cubicBezTo>
                    <a:pt x="672" y="1"/>
                    <a:pt x="597" y="1"/>
                    <a:pt x="5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60"/>
            <p:cNvSpPr/>
            <p:nvPr/>
          </p:nvSpPr>
          <p:spPr>
            <a:xfrm>
              <a:off x="3860379" y="2984947"/>
              <a:ext cx="6746" cy="6776"/>
            </a:xfrm>
            <a:custGeom>
              <a:avLst/>
              <a:gdLst/>
              <a:ahLst/>
              <a:cxnLst/>
              <a:rect l="l" t="t" r="r" b="b"/>
              <a:pathLst>
                <a:path w="224" h="225" extrusionOk="0">
                  <a:moveTo>
                    <a:pt x="0" y="0"/>
                  </a:moveTo>
                  <a:cubicBezTo>
                    <a:pt x="0" y="75"/>
                    <a:pt x="38" y="149"/>
                    <a:pt x="75" y="224"/>
                  </a:cubicBezTo>
                  <a:cubicBezTo>
                    <a:pt x="112" y="187"/>
                    <a:pt x="187" y="187"/>
                    <a:pt x="224" y="149"/>
                  </a:cubicBezTo>
                  <a:cubicBezTo>
                    <a:pt x="149" y="112"/>
                    <a:pt x="75" y="38"/>
                    <a:pt x="0" y="0"/>
                  </a:cubicBez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60"/>
            <p:cNvSpPr/>
            <p:nvPr/>
          </p:nvSpPr>
          <p:spPr>
            <a:xfrm>
              <a:off x="3859265" y="2991693"/>
              <a:ext cx="10119" cy="26895"/>
            </a:xfrm>
            <a:custGeom>
              <a:avLst/>
              <a:gdLst/>
              <a:ahLst/>
              <a:cxnLst/>
              <a:rect l="l" t="t" r="r" b="b"/>
              <a:pathLst>
                <a:path w="336" h="893" extrusionOk="0">
                  <a:moveTo>
                    <a:pt x="75" y="0"/>
                  </a:moveTo>
                  <a:cubicBezTo>
                    <a:pt x="37" y="112"/>
                    <a:pt x="0" y="186"/>
                    <a:pt x="37" y="298"/>
                  </a:cubicBezTo>
                  <a:cubicBezTo>
                    <a:pt x="37" y="373"/>
                    <a:pt x="112" y="410"/>
                    <a:pt x="149" y="447"/>
                  </a:cubicBezTo>
                  <a:cubicBezTo>
                    <a:pt x="149" y="522"/>
                    <a:pt x="149" y="559"/>
                    <a:pt x="149" y="597"/>
                  </a:cubicBezTo>
                  <a:cubicBezTo>
                    <a:pt x="149" y="708"/>
                    <a:pt x="112" y="783"/>
                    <a:pt x="224" y="857"/>
                  </a:cubicBezTo>
                  <a:cubicBezTo>
                    <a:pt x="248" y="882"/>
                    <a:pt x="268" y="892"/>
                    <a:pt x="283" y="892"/>
                  </a:cubicBezTo>
                  <a:cubicBezTo>
                    <a:pt x="336" y="892"/>
                    <a:pt x="336" y="766"/>
                    <a:pt x="336" y="708"/>
                  </a:cubicBezTo>
                  <a:cubicBezTo>
                    <a:pt x="336" y="671"/>
                    <a:pt x="336" y="597"/>
                    <a:pt x="336" y="522"/>
                  </a:cubicBezTo>
                  <a:cubicBezTo>
                    <a:pt x="336" y="522"/>
                    <a:pt x="298" y="522"/>
                    <a:pt x="298" y="447"/>
                  </a:cubicBezTo>
                  <a:cubicBezTo>
                    <a:pt x="298" y="373"/>
                    <a:pt x="336" y="336"/>
                    <a:pt x="336" y="261"/>
                  </a:cubicBezTo>
                  <a:cubicBezTo>
                    <a:pt x="336" y="186"/>
                    <a:pt x="261" y="149"/>
                    <a:pt x="186" y="75"/>
                  </a:cubicBezTo>
                  <a:cubicBezTo>
                    <a:pt x="149" y="75"/>
                    <a:pt x="149" y="37"/>
                    <a:pt x="112" y="0"/>
                  </a:cubicBezTo>
                  <a:cubicBezTo>
                    <a:pt x="112" y="0"/>
                    <a:pt x="112" y="0"/>
                    <a:pt x="112" y="37"/>
                  </a:cubicBezTo>
                  <a:lnTo>
                    <a:pt x="75" y="0"/>
                  </a:lnTo>
                  <a:close/>
                </a:path>
              </a:pathLst>
            </a:custGeom>
            <a:solidFill>
              <a:srgbClr val="70C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60"/>
            <p:cNvSpPr/>
            <p:nvPr/>
          </p:nvSpPr>
          <p:spPr>
            <a:xfrm>
              <a:off x="3859265" y="2969798"/>
              <a:ext cx="20239" cy="24154"/>
            </a:xfrm>
            <a:custGeom>
              <a:avLst/>
              <a:gdLst/>
              <a:ahLst/>
              <a:cxnLst/>
              <a:rect l="l" t="t" r="r" b="b"/>
              <a:pathLst>
                <a:path w="672" h="802" extrusionOk="0">
                  <a:moveTo>
                    <a:pt x="214" y="0"/>
                  </a:moveTo>
                  <a:cubicBezTo>
                    <a:pt x="121" y="0"/>
                    <a:pt x="37" y="19"/>
                    <a:pt x="37" y="56"/>
                  </a:cubicBezTo>
                  <a:cubicBezTo>
                    <a:pt x="0" y="131"/>
                    <a:pt x="149" y="317"/>
                    <a:pt x="186" y="354"/>
                  </a:cubicBezTo>
                  <a:cubicBezTo>
                    <a:pt x="261" y="392"/>
                    <a:pt x="298" y="466"/>
                    <a:pt x="336" y="541"/>
                  </a:cubicBezTo>
                  <a:cubicBezTo>
                    <a:pt x="373" y="578"/>
                    <a:pt x="298" y="578"/>
                    <a:pt x="261" y="615"/>
                  </a:cubicBezTo>
                  <a:cubicBezTo>
                    <a:pt x="336" y="690"/>
                    <a:pt x="447" y="727"/>
                    <a:pt x="559" y="802"/>
                  </a:cubicBezTo>
                  <a:cubicBezTo>
                    <a:pt x="597" y="652"/>
                    <a:pt x="634" y="466"/>
                    <a:pt x="671" y="317"/>
                  </a:cubicBezTo>
                  <a:cubicBezTo>
                    <a:pt x="597" y="280"/>
                    <a:pt x="559" y="242"/>
                    <a:pt x="522" y="205"/>
                  </a:cubicBezTo>
                  <a:cubicBezTo>
                    <a:pt x="485" y="168"/>
                    <a:pt x="485" y="131"/>
                    <a:pt x="447" y="56"/>
                  </a:cubicBezTo>
                  <a:cubicBezTo>
                    <a:pt x="410" y="19"/>
                    <a:pt x="308" y="0"/>
                    <a:pt x="2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60"/>
            <p:cNvSpPr/>
            <p:nvPr/>
          </p:nvSpPr>
          <p:spPr>
            <a:xfrm>
              <a:off x="3553843" y="3537362"/>
              <a:ext cx="86497" cy="110049"/>
            </a:xfrm>
            <a:custGeom>
              <a:avLst/>
              <a:gdLst/>
              <a:ahLst/>
              <a:cxnLst/>
              <a:rect l="l" t="t" r="r" b="b"/>
              <a:pathLst>
                <a:path w="2872" h="3654" extrusionOk="0">
                  <a:moveTo>
                    <a:pt x="2871" y="0"/>
                  </a:moveTo>
                  <a:cubicBezTo>
                    <a:pt x="2685" y="0"/>
                    <a:pt x="2499" y="112"/>
                    <a:pt x="2350" y="112"/>
                  </a:cubicBezTo>
                  <a:cubicBezTo>
                    <a:pt x="2126" y="186"/>
                    <a:pt x="1939" y="261"/>
                    <a:pt x="1753" y="336"/>
                  </a:cubicBezTo>
                  <a:cubicBezTo>
                    <a:pt x="1641" y="373"/>
                    <a:pt x="1492" y="410"/>
                    <a:pt x="1380" y="485"/>
                  </a:cubicBezTo>
                  <a:cubicBezTo>
                    <a:pt x="1343" y="485"/>
                    <a:pt x="1306" y="522"/>
                    <a:pt x="1268" y="559"/>
                  </a:cubicBezTo>
                  <a:lnTo>
                    <a:pt x="1157" y="559"/>
                  </a:lnTo>
                  <a:cubicBezTo>
                    <a:pt x="1045" y="559"/>
                    <a:pt x="933" y="783"/>
                    <a:pt x="896" y="895"/>
                  </a:cubicBezTo>
                  <a:cubicBezTo>
                    <a:pt x="858" y="1118"/>
                    <a:pt x="821" y="1342"/>
                    <a:pt x="784" y="1566"/>
                  </a:cubicBezTo>
                  <a:cubicBezTo>
                    <a:pt x="784" y="1789"/>
                    <a:pt x="747" y="1976"/>
                    <a:pt x="709" y="2200"/>
                  </a:cubicBezTo>
                  <a:cubicBezTo>
                    <a:pt x="672" y="2349"/>
                    <a:pt x="635" y="2498"/>
                    <a:pt x="523" y="2610"/>
                  </a:cubicBezTo>
                  <a:cubicBezTo>
                    <a:pt x="448" y="2796"/>
                    <a:pt x="374" y="2982"/>
                    <a:pt x="225" y="3057"/>
                  </a:cubicBezTo>
                  <a:cubicBezTo>
                    <a:pt x="150" y="3094"/>
                    <a:pt x="113" y="3094"/>
                    <a:pt x="75" y="3169"/>
                  </a:cubicBezTo>
                  <a:cubicBezTo>
                    <a:pt x="38" y="3281"/>
                    <a:pt x="1" y="3393"/>
                    <a:pt x="1" y="3504"/>
                  </a:cubicBezTo>
                  <a:cubicBezTo>
                    <a:pt x="1" y="3542"/>
                    <a:pt x="1" y="3616"/>
                    <a:pt x="1" y="3653"/>
                  </a:cubicBezTo>
                  <a:cubicBezTo>
                    <a:pt x="150" y="3467"/>
                    <a:pt x="299" y="3318"/>
                    <a:pt x="448" y="3132"/>
                  </a:cubicBezTo>
                  <a:cubicBezTo>
                    <a:pt x="747" y="2796"/>
                    <a:pt x="1045" y="2386"/>
                    <a:pt x="1268" y="2125"/>
                  </a:cubicBezTo>
                  <a:cubicBezTo>
                    <a:pt x="1492" y="1864"/>
                    <a:pt x="1679" y="1603"/>
                    <a:pt x="1902" y="1342"/>
                  </a:cubicBezTo>
                  <a:cubicBezTo>
                    <a:pt x="1939" y="1305"/>
                    <a:pt x="1939" y="1268"/>
                    <a:pt x="1977" y="1268"/>
                  </a:cubicBezTo>
                  <a:cubicBezTo>
                    <a:pt x="2163" y="1007"/>
                    <a:pt x="2350" y="746"/>
                    <a:pt x="2536" y="485"/>
                  </a:cubicBezTo>
                  <a:lnTo>
                    <a:pt x="2611" y="410"/>
                  </a:lnTo>
                  <a:lnTo>
                    <a:pt x="287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60"/>
            <p:cNvSpPr/>
            <p:nvPr/>
          </p:nvSpPr>
          <p:spPr>
            <a:xfrm>
              <a:off x="3789633" y="2739068"/>
              <a:ext cx="26985" cy="56169"/>
            </a:xfrm>
            <a:custGeom>
              <a:avLst/>
              <a:gdLst/>
              <a:ahLst/>
              <a:cxnLst/>
              <a:rect l="l" t="t" r="r" b="b"/>
              <a:pathLst>
                <a:path w="896" h="1865" extrusionOk="0">
                  <a:moveTo>
                    <a:pt x="709" y="0"/>
                  </a:moveTo>
                  <a:cubicBezTo>
                    <a:pt x="597" y="0"/>
                    <a:pt x="485" y="149"/>
                    <a:pt x="411" y="224"/>
                  </a:cubicBezTo>
                  <a:cubicBezTo>
                    <a:pt x="373" y="298"/>
                    <a:pt x="336" y="410"/>
                    <a:pt x="336" y="485"/>
                  </a:cubicBezTo>
                  <a:cubicBezTo>
                    <a:pt x="262" y="671"/>
                    <a:pt x="187" y="858"/>
                    <a:pt x="113" y="1007"/>
                  </a:cubicBezTo>
                  <a:cubicBezTo>
                    <a:pt x="1" y="1156"/>
                    <a:pt x="1" y="1305"/>
                    <a:pt x="1" y="1454"/>
                  </a:cubicBezTo>
                  <a:cubicBezTo>
                    <a:pt x="75" y="1603"/>
                    <a:pt x="187" y="1752"/>
                    <a:pt x="336" y="1864"/>
                  </a:cubicBezTo>
                  <a:cubicBezTo>
                    <a:pt x="448" y="1752"/>
                    <a:pt x="448" y="1566"/>
                    <a:pt x="523" y="1379"/>
                  </a:cubicBezTo>
                  <a:cubicBezTo>
                    <a:pt x="560" y="1230"/>
                    <a:pt x="634" y="1081"/>
                    <a:pt x="746" y="969"/>
                  </a:cubicBezTo>
                  <a:cubicBezTo>
                    <a:pt x="821" y="820"/>
                    <a:pt x="895" y="708"/>
                    <a:pt x="895" y="559"/>
                  </a:cubicBezTo>
                  <a:cubicBezTo>
                    <a:pt x="895" y="485"/>
                    <a:pt x="895" y="410"/>
                    <a:pt x="895" y="373"/>
                  </a:cubicBezTo>
                  <a:cubicBezTo>
                    <a:pt x="784" y="261"/>
                    <a:pt x="709" y="149"/>
                    <a:pt x="7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60"/>
            <p:cNvSpPr/>
            <p:nvPr/>
          </p:nvSpPr>
          <p:spPr>
            <a:xfrm>
              <a:off x="3860379" y="2991693"/>
              <a:ext cx="10119" cy="27136"/>
            </a:xfrm>
            <a:custGeom>
              <a:avLst/>
              <a:gdLst/>
              <a:ahLst/>
              <a:cxnLst/>
              <a:rect l="l" t="t" r="r" b="b"/>
              <a:pathLst>
                <a:path w="336" h="901" extrusionOk="0">
                  <a:moveTo>
                    <a:pt x="38" y="0"/>
                  </a:moveTo>
                  <a:cubicBezTo>
                    <a:pt x="0" y="112"/>
                    <a:pt x="0" y="186"/>
                    <a:pt x="0" y="298"/>
                  </a:cubicBezTo>
                  <a:cubicBezTo>
                    <a:pt x="0" y="373"/>
                    <a:pt x="75" y="410"/>
                    <a:pt x="112" y="485"/>
                  </a:cubicBezTo>
                  <a:cubicBezTo>
                    <a:pt x="112" y="522"/>
                    <a:pt x="149" y="559"/>
                    <a:pt x="149" y="634"/>
                  </a:cubicBezTo>
                  <a:cubicBezTo>
                    <a:pt x="149" y="708"/>
                    <a:pt x="149" y="820"/>
                    <a:pt x="187" y="895"/>
                  </a:cubicBezTo>
                  <a:cubicBezTo>
                    <a:pt x="195" y="899"/>
                    <a:pt x="202" y="901"/>
                    <a:pt x="210" y="901"/>
                  </a:cubicBezTo>
                  <a:cubicBezTo>
                    <a:pt x="269" y="901"/>
                    <a:pt x="299" y="775"/>
                    <a:pt x="299" y="708"/>
                  </a:cubicBezTo>
                  <a:cubicBezTo>
                    <a:pt x="299" y="671"/>
                    <a:pt x="299" y="597"/>
                    <a:pt x="299" y="522"/>
                  </a:cubicBezTo>
                  <a:cubicBezTo>
                    <a:pt x="299" y="522"/>
                    <a:pt x="261" y="447"/>
                    <a:pt x="261" y="447"/>
                  </a:cubicBezTo>
                  <a:cubicBezTo>
                    <a:pt x="261" y="410"/>
                    <a:pt x="336" y="336"/>
                    <a:pt x="336" y="261"/>
                  </a:cubicBezTo>
                  <a:cubicBezTo>
                    <a:pt x="336" y="186"/>
                    <a:pt x="224" y="149"/>
                    <a:pt x="187" y="75"/>
                  </a:cubicBezTo>
                  <a:cubicBezTo>
                    <a:pt x="149" y="75"/>
                    <a:pt x="112" y="37"/>
                    <a:pt x="112" y="0"/>
                  </a:cubicBezTo>
                  <a:cubicBezTo>
                    <a:pt x="75" y="0"/>
                    <a:pt x="75" y="0"/>
                    <a:pt x="75" y="37"/>
                  </a:cubicBez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5" name="Google Shape;1455;p60"/>
          <p:cNvGrpSpPr/>
          <p:nvPr/>
        </p:nvGrpSpPr>
        <p:grpSpPr>
          <a:xfrm>
            <a:off x="2914650" y="1186575"/>
            <a:ext cx="1076400" cy="1076400"/>
            <a:chOff x="3448050" y="500775"/>
            <a:chExt cx="1076400" cy="1076400"/>
          </a:xfrm>
        </p:grpSpPr>
        <p:sp>
          <p:nvSpPr>
            <p:cNvPr id="1456" name="Google Shape;1456;p60"/>
            <p:cNvSpPr/>
            <p:nvPr/>
          </p:nvSpPr>
          <p:spPr>
            <a:xfrm>
              <a:off x="3448050" y="500775"/>
              <a:ext cx="1076400" cy="1076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57" name="Google Shape;1457;p60"/>
            <p:cNvGrpSpPr/>
            <p:nvPr/>
          </p:nvGrpSpPr>
          <p:grpSpPr>
            <a:xfrm>
              <a:off x="3638886" y="577901"/>
              <a:ext cx="694728" cy="922148"/>
              <a:chOff x="3549723" y="731966"/>
              <a:chExt cx="694728" cy="922148"/>
            </a:xfrm>
          </p:grpSpPr>
          <p:sp>
            <p:nvSpPr>
              <p:cNvPr id="1458" name="Google Shape;1458;p60"/>
              <p:cNvSpPr/>
              <p:nvPr/>
            </p:nvSpPr>
            <p:spPr>
              <a:xfrm>
                <a:off x="3693370" y="831896"/>
                <a:ext cx="548132" cy="798788"/>
              </a:xfrm>
              <a:custGeom>
                <a:avLst/>
                <a:gdLst/>
                <a:ahLst/>
                <a:cxnLst/>
                <a:rect l="l" t="t" r="r" b="b"/>
                <a:pathLst>
                  <a:path w="13943" h="20319" extrusionOk="0">
                    <a:moveTo>
                      <a:pt x="2871" y="1"/>
                    </a:moveTo>
                    <a:cubicBezTo>
                      <a:pt x="2871" y="1"/>
                      <a:pt x="0" y="1082"/>
                      <a:pt x="895" y="6375"/>
                    </a:cubicBezTo>
                    <a:cubicBezTo>
                      <a:pt x="1790" y="11669"/>
                      <a:pt x="10066" y="20318"/>
                      <a:pt x="10066" y="20318"/>
                    </a:cubicBezTo>
                    <a:lnTo>
                      <a:pt x="10066" y="16702"/>
                    </a:lnTo>
                    <a:lnTo>
                      <a:pt x="13943" y="16292"/>
                    </a:lnTo>
                    <a:cubicBezTo>
                      <a:pt x="13943" y="16292"/>
                      <a:pt x="2013" y="4101"/>
                      <a:pt x="28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60"/>
              <p:cNvSpPr/>
              <p:nvPr/>
            </p:nvSpPr>
            <p:spPr>
              <a:xfrm>
                <a:off x="3549723" y="875886"/>
                <a:ext cx="694728" cy="778228"/>
              </a:xfrm>
              <a:custGeom>
                <a:avLst/>
                <a:gdLst/>
                <a:ahLst/>
                <a:cxnLst/>
                <a:rect l="l" t="t" r="r" b="b"/>
                <a:pathLst>
                  <a:path w="17672" h="19796" extrusionOk="0">
                    <a:moveTo>
                      <a:pt x="13869" y="0"/>
                    </a:moveTo>
                    <a:lnTo>
                      <a:pt x="13869" y="0"/>
                    </a:lnTo>
                    <a:cubicBezTo>
                      <a:pt x="12117" y="3169"/>
                      <a:pt x="1" y="14651"/>
                      <a:pt x="1" y="14651"/>
                    </a:cubicBezTo>
                    <a:lnTo>
                      <a:pt x="3356" y="14800"/>
                    </a:lnTo>
                    <a:lnTo>
                      <a:pt x="3356" y="19796"/>
                    </a:lnTo>
                    <a:cubicBezTo>
                      <a:pt x="3356" y="19796"/>
                      <a:pt x="5817" y="14726"/>
                      <a:pt x="11744" y="8574"/>
                    </a:cubicBezTo>
                    <a:cubicBezTo>
                      <a:pt x="17671" y="2386"/>
                      <a:pt x="13869" y="0"/>
                      <a:pt x="138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60"/>
              <p:cNvSpPr/>
              <p:nvPr/>
            </p:nvSpPr>
            <p:spPr>
              <a:xfrm>
                <a:off x="3732918" y="731966"/>
                <a:ext cx="425085" cy="256788"/>
              </a:xfrm>
              <a:custGeom>
                <a:avLst/>
                <a:gdLst/>
                <a:ahLst/>
                <a:cxnLst/>
                <a:rect l="l" t="t" r="r" b="b"/>
                <a:pathLst>
                  <a:path w="10813" h="6532" extrusionOk="0">
                    <a:moveTo>
                      <a:pt x="5622" y="1"/>
                    </a:moveTo>
                    <a:cubicBezTo>
                      <a:pt x="1001" y="1"/>
                      <a:pt x="1" y="4929"/>
                      <a:pt x="1" y="4929"/>
                    </a:cubicBezTo>
                    <a:cubicBezTo>
                      <a:pt x="1" y="4929"/>
                      <a:pt x="668" y="1991"/>
                      <a:pt x="4878" y="1991"/>
                    </a:cubicBezTo>
                    <a:cubicBezTo>
                      <a:pt x="5117" y="1991"/>
                      <a:pt x="5368" y="2001"/>
                      <a:pt x="5630" y="2021"/>
                    </a:cubicBezTo>
                    <a:cubicBezTo>
                      <a:pt x="7494" y="2170"/>
                      <a:pt x="9619" y="3288"/>
                      <a:pt x="10402" y="6532"/>
                    </a:cubicBezTo>
                    <a:cubicBezTo>
                      <a:pt x="10402" y="6532"/>
                      <a:pt x="10812" y="269"/>
                      <a:pt x="5928" y="8"/>
                    </a:cubicBezTo>
                    <a:cubicBezTo>
                      <a:pt x="5825" y="3"/>
                      <a:pt x="5722" y="1"/>
                      <a:pt x="562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61" name="Google Shape;1461;p60"/>
          <p:cNvGrpSpPr/>
          <p:nvPr/>
        </p:nvGrpSpPr>
        <p:grpSpPr>
          <a:xfrm rot="-3222668">
            <a:off x="360951" y="501186"/>
            <a:ext cx="1022657" cy="1258020"/>
            <a:chOff x="-6040512" y="733529"/>
            <a:chExt cx="1401404" cy="1723744"/>
          </a:xfrm>
        </p:grpSpPr>
        <p:sp>
          <p:nvSpPr>
            <p:cNvPr id="1462" name="Google Shape;1462;p60"/>
            <p:cNvSpPr/>
            <p:nvPr/>
          </p:nvSpPr>
          <p:spPr>
            <a:xfrm>
              <a:off x="-5035046" y="1440650"/>
              <a:ext cx="28404" cy="21198"/>
            </a:xfrm>
            <a:custGeom>
              <a:avLst/>
              <a:gdLst/>
              <a:ahLst/>
              <a:cxnLst/>
              <a:rect l="l" t="t" r="r" b="b"/>
              <a:pathLst>
                <a:path w="812" h="606" extrusionOk="0">
                  <a:moveTo>
                    <a:pt x="444" y="0"/>
                  </a:moveTo>
                  <a:cubicBezTo>
                    <a:pt x="0" y="32"/>
                    <a:pt x="69" y="606"/>
                    <a:pt x="305" y="606"/>
                  </a:cubicBezTo>
                  <a:cubicBezTo>
                    <a:pt x="318" y="606"/>
                    <a:pt x="331" y="604"/>
                    <a:pt x="344" y="601"/>
                  </a:cubicBezTo>
                  <a:cubicBezTo>
                    <a:pt x="511" y="601"/>
                    <a:pt x="811" y="67"/>
                    <a:pt x="511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60"/>
            <p:cNvSpPr/>
            <p:nvPr/>
          </p:nvSpPr>
          <p:spPr>
            <a:xfrm>
              <a:off x="-4985690" y="1246966"/>
              <a:ext cx="59536" cy="38513"/>
            </a:xfrm>
            <a:custGeom>
              <a:avLst/>
              <a:gdLst/>
              <a:ahLst/>
              <a:cxnLst/>
              <a:rect l="l" t="t" r="r" b="b"/>
              <a:pathLst>
                <a:path w="1702" h="1101" extrusionOk="0">
                  <a:moveTo>
                    <a:pt x="734" y="0"/>
                  </a:moveTo>
                  <a:cubicBezTo>
                    <a:pt x="467" y="34"/>
                    <a:pt x="0" y="467"/>
                    <a:pt x="267" y="867"/>
                  </a:cubicBezTo>
                  <a:cubicBezTo>
                    <a:pt x="334" y="1001"/>
                    <a:pt x="501" y="1101"/>
                    <a:pt x="668" y="1101"/>
                  </a:cubicBezTo>
                  <a:cubicBezTo>
                    <a:pt x="901" y="1068"/>
                    <a:pt x="1168" y="1001"/>
                    <a:pt x="1401" y="934"/>
                  </a:cubicBezTo>
                  <a:cubicBezTo>
                    <a:pt x="1702" y="867"/>
                    <a:pt x="1635" y="434"/>
                    <a:pt x="1468" y="200"/>
                  </a:cubicBezTo>
                  <a:cubicBezTo>
                    <a:pt x="1368" y="67"/>
                    <a:pt x="1201" y="0"/>
                    <a:pt x="106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60"/>
            <p:cNvSpPr/>
            <p:nvPr/>
          </p:nvSpPr>
          <p:spPr>
            <a:xfrm>
              <a:off x="-5170034" y="1329798"/>
              <a:ext cx="135373" cy="84057"/>
            </a:xfrm>
            <a:custGeom>
              <a:avLst/>
              <a:gdLst/>
              <a:ahLst/>
              <a:cxnLst/>
              <a:rect l="l" t="t" r="r" b="b"/>
              <a:pathLst>
                <a:path w="3870" h="2403" extrusionOk="0">
                  <a:moveTo>
                    <a:pt x="1234" y="1"/>
                  </a:moveTo>
                  <a:cubicBezTo>
                    <a:pt x="934" y="1"/>
                    <a:pt x="701" y="201"/>
                    <a:pt x="701" y="501"/>
                  </a:cubicBezTo>
                  <a:cubicBezTo>
                    <a:pt x="667" y="935"/>
                    <a:pt x="434" y="834"/>
                    <a:pt x="567" y="1235"/>
                  </a:cubicBezTo>
                  <a:cubicBezTo>
                    <a:pt x="667" y="1668"/>
                    <a:pt x="0" y="1768"/>
                    <a:pt x="100" y="1969"/>
                  </a:cubicBezTo>
                  <a:cubicBezTo>
                    <a:pt x="100" y="2035"/>
                    <a:pt x="133" y="2069"/>
                    <a:pt x="200" y="2069"/>
                  </a:cubicBezTo>
                  <a:cubicBezTo>
                    <a:pt x="211" y="2072"/>
                    <a:pt x="224" y="2074"/>
                    <a:pt x="239" y="2074"/>
                  </a:cubicBezTo>
                  <a:cubicBezTo>
                    <a:pt x="359" y="2074"/>
                    <a:pt x="589" y="1969"/>
                    <a:pt x="767" y="1969"/>
                  </a:cubicBezTo>
                  <a:cubicBezTo>
                    <a:pt x="1067" y="1969"/>
                    <a:pt x="701" y="2369"/>
                    <a:pt x="1067" y="2402"/>
                  </a:cubicBezTo>
                  <a:cubicBezTo>
                    <a:pt x="1434" y="2369"/>
                    <a:pt x="1768" y="2169"/>
                    <a:pt x="2001" y="1902"/>
                  </a:cubicBezTo>
                  <a:cubicBezTo>
                    <a:pt x="2068" y="1768"/>
                    <a:pt x="2202" y="1702"/>
                    <a:pt x="2368" y="1702"/>
                  </a:cubicBezTo>
                  <a:cubicBezTo>
                    <a:pt x="2468" y="1735"/>
                    <a:pt x="2602" y="1768"/>
                    <a:pt x="2702" y="1869"/>
                  </a:cubicBezTo>
                  <a:cubicBezTo>
                    <a:pt x="2902" y="2002"/>
                    <a:pt x="3136" y="2069"/>
                    <a:pt x="3369" y="2069"/>
                  </a:cubicBezTo>
                  <a:cubicBezTo>
                    <a:pt x="3603" y="2069"/>
                    <a:pt x="3803" y="2002"/>
                    <a:pt x="3836" y="1902"/>
                  </a:cubicBezTo>
                  <a:cubicBezTo>
                    <a:pt x="3869" y="1635"/>
                    <a:pt x="3036" y="1535"/>
                    <a:pt x="3069" y="1268"/>
                  </a:cubicBezTo>
                  <a:cubicBezTo>
                    <a:pt x="3136" y="1001"/>
                    <a:pt x="2268" y="801"/>
                    <a:pt x="2001" y="634"/>
                  </a:cubicBezTo>
                  <a:cubicBezTo>
                    <a:pt x="1735" y="468"/>
                    <a:pt x="1301" y="401"/>
                    <a:pt x="1301" y="134"/>
                  </a:cubicBezTo>
                  <a:cubicBezTo>
                    <a:pt x="1334" y="67"/>
                    <a:pt x="1268" y="1"/>
                    <a:pt x="1234" y="1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60"/>
            <p:cNvSpPr/>
            <p:nvPr/>
          </p:nvSpPr>
          <p:spPr>
            <a:xfrm>
              <a:off x="-5111198" y="1419592"/>
              <a:ext cx="48377" cy="24801"/>
            </a:xfrm>
            <a:custGeom>
              <a:avLst/>
              <a:gdLst/>
              <a:ahLst/>
              <a:cxnLst/>
              <a:rect l="l" t="t" r="r" b="b"/>
              <a:pathLst>
                <a:path w="1383" h="709" extrusionOk="0">
                  <a:moveTo>
                    <a:pt x="1218" y="0"/>
                  </a:moveTo>
                  <a:cubicBezTo>
                    <a:pt x="884" y="0"/>
                    <a:pt x="1" y="412"/>
                    <a:pt x="386" y="669"/>
                  </a:cubicBezTo>
                  <a:cubicBezTo>
                    <a:pt x="420" y="703"/>
                    <a:pt x="486" y="703"/>
                    <a:pt x="553" y="703"/>
                  </a:cubicBezTo>
                  <a:cubicBezTo>
                    <a:pt x="574" y="706"/>
                    <a:pt x="596" y="708"/>
                    <a:pt x="618" y="708"/>
                  </a:cubicBezTo>
                  <a:cubicBezTo>
                    <a:pt x="973" y="708"/>
                    <a:pt x="1383" y="226"/>
                    <a:pt x="1320" y="69"/>
                  </a:cubicBezTo>
                  <a:cubicBezTo>
                    <a:pt x="1320" y="35"/>
                    <a:pt x="1287" y="2"/>
                    <a:pt x="1253" y="2"/>
                  </a:cubicBezTo>
                  <a:cubicBezTo>
                    <a:pt x="1242" y="1"/>
                    <a:pt x="1231" y="0"/>
                    <a:pt x="1218" y="0"/>
                  </a:cubicBezTo>
                  <a:close/>
                </a:path>
              </a:pathLst>
            </a:custGeom>
            <a:solidFill>
              <a:srgbClr val="90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60"/>
            <p:cNvSpPr/>
            <p:nvPr/>
          </p:nvSpPr>
          <p:spPr>
            <a:xfrm>
              <a:off x="-6040512" y="972128"/>
              <a:ext cx="1401404" cy="1485146"/>
            </a:xfrm>
            <a:custGeom>
              <a:avLst/>
              <a:gdLst/>
              <a:ahLst/>
              <a:cxnLst/>
              <a:rect l="l" t="t" r="r" b="b"/>
              <a:pathLst>
                <a:path w="40063" h="42457" extrusionOk="0">
                  <a:moveTo>
                    <a:pt x="12136" y="0"/>
                  </a:moveTo>
                  <a:cubicBezTo>
                    <a:pt x="11156" y="0"/>
                    <a:pt x="10239" y="625"/>
                    <a:pt x="9908" y="1619"/>
                  </a:cubicBezTo>
                  <a:lnTo>
                    <a:pt x="368" y="30707"/>
                  </a:lnTo>
                  <a:cubicBezTo>
                    <a:pt x="1" y="31874"/>
                    <a:pt x="568" y="33142"/>
                    <a:pt x="1735" y="33609"/>
                  </a:cubicBezTo>
                  <a:lnTo>
                    <a:pt x="22850" y="42282"/>
                  </a:lnTo>
                  <a:cubicBezTo>
                    <a:pt x="23146" y="42400"/>
                    <a:pt x="23451" y="42456"/>
                    <a:pt x="23749" y="42456"/>
                  </a:cubicBezTo>
                  <a:cubicBezTo>
                    <a:pt x="24628" y="42456"/>
                    <a:pt x="25454" y="41969"/>
                    <a:pt x="25852" y="41148"/>
                  </a:cubicBezTo>
                  <a:lnTo>
                    <a:pt x="39462" y="13728"/>
                  </a:lnTo>
                  <a:cubicBezTo>
                    <a:pt x="40063" y="12494"/>
                    <a:pt x="39495" y="11026"/>
                    <a:pt x="38228" y="10492"/>
                  </a:cubicBezTo>
                  <a:lnTo>
                    <a:pt x="13043" y="185"/>
                  </a:lnTo>
                  <a:cubicBezTo>
                    <a:pt x="12745" y="59"/>
                    <a:pt x="12437" y="0"/>
                    <a:pt x="121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60"/>
            <p:cNvSpPr/>
            <p:nvPr/>
          </p:nvSpPr>
          <p:spPr>
            <a:xfrm>
              <a:off x="-5760462" y="1183232"/>
              <a:ext cx="927670" cy="754169"/>
            </a:xfrm>
            <a:custGeom>
              <a:avLst/>
              <a:gdLst/>
              <a:ahLst/>
              <a:cxnLst/>
              <a:rect l="l" t="t" r="r" b="b"/>
              <a:pathLst>
                <a:path w="26520" h="21560" extrusionOk="0">
                  <a:moveTo>
                    <a:pt x="5634" y="0"/>
                  </a:moveTo>
                  <a:cubicBezTo>
                    <a:pt x="4898" y="0"/>
                    <a:pt x="4203" y="464"/>
                    <a:pt x="3970" y="1188"/>
                  </a:cubicBezTo>
                  <a:lnTo>
                    <a:pt x="301" y="12096"/>
                  </a:lnTo>
                  <a:cubicBezTo>
                    <a:pt x="0" y="12963"/>
                    <a:pt x="434" y="13897"/>
                    <a:pt x="1268" y="14264"/>
                  </a:cubicBezTo>
                  <a:lnTo>
                    <a:pt x="18814" y="21436"/>
                  </a:lnTo>
                  <a:cubicBezTo>
                    <a:pt x="19022" y="21520"/>
                    <a:pt x="19239" y="21559"/>
                    <a:pt x="19453" y="21559"/>
                  </a:cubicBezTo>
                  <a:cubicBezTo>
                    <a:pt x="20096" y="21559"/>
                    <a:pt x="20715" y="21203"/>
                    <a:pt x="21015" y="20602"/>
                  </a:cubicBezTo>
                  <a:lnTo>
                    <a:pt x="26052" y="10262"/>
                  </a:lnTo>
                  <a:cubicBezTo>
                    <a:pt x="26519" y="9328"/>
                    <a:pt x="26086" y="8260"/>
                    <a:pt x="25152" y="7860"/>
                  </a:cubicBezTo>
                  <a:lnTo>
                    <a:pt x="6271" y="121"/>
                  </a:lnTo>
                  <a:cubicBezTo>
                    <a:pt x="6062" y="39"/>
                    <a:pt x="5846" y="0"/>
                    <a:pt x="56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60"/>
            <p:cNvSpPr/>
            <p:nvPr/>
          </p:nvSpPr>
          <p:spPr>
            <a:xfrm>
              <a:off x="-5649610" y="1299471"/>
              <a:ext cx="550760" cy="479611"/>
            </a:xfrm>
            <a:custGeom>
              <a:avLst/>
              <a:gdLst/>
              <a:ahLst/>
              <a:cxnLst/>
              <a:rect l="l" t="t" r="r" b="b"/>
              <a:pathLst>
                <a:path w="15745" h="13711" extrusionOk="0">
                  <a:moveTo>
                    <a:pt x="10875" y="0"/>
                  </a:moveTo>
                  <a:lnTo>
                    <a:pt x="0" y="11709"/>
                  </a:lnTo>
                  <a:lnTo>
                    <a:pt x="4870" y="13710"/>
                  </a:lnTo>
                  <a:lnTo>
                    <a:pt x="15745" y="2002"/>
                  </a:lnTo>
                  <a:lnTo>
                    <a:pt x="1087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60"/>
            <p:cNvSpPr/>
            <p:nvPr/>
          </p:nvSpPr>
          <p:spPr>
            <a:xfrm>
              <a:off x="-5408073" y="1398639"/>
              <a:ext cx="490105" cy="453935"/>
            </a:xfrm>
            <a:custGeom>
              <a:avLst/>
              <a:gdLst/>
              <a:ahLst/>
              <a:cxnLst/>
              <a:rect l="l" t="t" r="r" b="b"/>
              <a:pathLst>
                <a:path w="14011" h="12977" extrusionOk="0">
                  <a:moveTo>
                    <a:pt x="10875" y="1"/>
                  </a:moveTo>
                  <a:lnTo>
                    <a:pt x="0" y="11709"/>
                  </a:lnTo>
                  <a:lnTo>
                    <a:pt x="3136" y="12977"/>
                  </a:lnTo>
                  <a:lnTo>
                    <a:pt x="14010" y="1268"/>
                  </a:lnTo>
                  <a:lnTo>
                    <a:pt x="1087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60"/>
            <p:cNvSpPr/>
            <p:nvPr/>
          </p:nvSpPr>
          <p:spPr>
            <a:xfrm>
              <a:off x="-5632120" y="1905044"/>
              <a:ext cx="262560" cy="252066"/>
            </a:xfrm>
            <a:custGeom>
              <a:avLst/>
              <a:gdLst/>
              <a:ahLst/>
              <a:cxnLst/>
              <a:rect l="l" t="t" r="r" b="b"/>
              <a:pathLst>
                <a:path w="7506" h="7206" extrusionOk="0">
                  <a:moveTo>
                    <a:pt x="2035" y="1"/>
                  </a:moveTo>
                  <a:lnTo>
                    <a:pt x="1" y="4971"/>
                  </a:lnTo>
                  <a:lnTo>
                    <a:pt x="5471" y="7206"/>
                  </a:lnTo>
                  <a:lnTo>
                    <a:pt x="7506" y="2236"/>
                  </a:lnTo>
                  <a:lnTo>
                    <a:pt x="20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60"/>
            <p:cNvSpPr/>
            <p:nvPr/>
          </p:nvSpPr>
          <p:spPr>
            <a:xfrm>
              <a:off x="-5385931" y="2006556"/>
              <a:ext cx="271935" cy="248988"/>
            </a:xfrm>
            <a:custGeom>
              <a:avLst/>
              <a:gdLst/>
              <a:ahLst/>
              <a:cxnLst/>
              <a:rect l="l" t="t" r="r" b="b"/>
              <a:pathLst>
                <a:path w="7774" h="7118" extrusionOk="0">
                  <a:moveTo>
                    <a:pt x="2036" y="1"/>
                  </a:moveTo>
                  <a:lnTo>
                    <a:pt x="1" y="4938"/>
                  </a:lnTo>
                  <a:lnTo>
                    <a:pt x="5171" y="7072"/>
                  </a:lnTo>
                  <a:cubicBezTo>
                    <a:pt x="5255" y="7103"/>
                    <a:pt x="5344" y="7118"/>
                    <a:pt x="5433" y="7118"/>
                  </a:cubicBezTo>
                  <a:cubicBezTo>
                    <a:pt x="5734" y="7118"/>
                    <a:pt x="6036" y="6948"/>
                    <a:pt x="6139" y="6639"/>
                  </a:cubicBezTo>
                  <a:lnTo>
                    <a:pt x="7606" y="3070"/>
                  </a:lnTo>
                  <a:cubicBezTo>
                    <a:pt x="7773" y="2703"/>
                    <a:pt x="7573" y="2269"/>
                    <a:pt x="7206" y="2102"/>
                  </a:cubicBezTo>
                  <a:lnTo>
                    <a:pt x="20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60"/>
            <p:cNvSpPr/>
            <p:nvPr/>
          </p:nvSpPr>
          <p:spPr>
            <a:xfrm>
              <a:off x="-5886495" y="1807135"/>
              <a:ext cx="270745" cy="249652"/>
            </a:xfrm>
            <a:custGeom>
              <a:avLst/>
              <a:gdLst/>
              <a:ahLst/>
              <a:cxnLst/>
              <a:rect l="l" t="t" r="r" b="b"/>
              <a:pathLst>
                <a:path w="7740" h="7137" extrusionOk="0">
                  <a:moveTo>
                    <a:pt x="2289" y="0"/>
                  </a:moveTo>
                  <a:cubicBezTo>
                    <a:pt x="1995" y="0"/>
                    <a:pt x="1725" y="168"/>
                    <a:pt x="1602" y="465"/>
                  </a:cubicBezTo>
                  <a:lnTo>
                    <a:pt x="134" y="4034"/>
                  </a:lnTo>
                  <a:cubicBezTo>
                    <a:pt x="1" y="4401"/>
                    <a:pt x="168" y="4868"/>
                    <a:pt x="568" y="5001"/>
                  </a:cubicBezTo>
                  <a:lnTo>
                    <a:pt x="5738" y="7136"/>
                  </a:lnTo>
                  <a:lnTo>
                    <a:pt x="7740" y="2166"/>
                  </a:lnTo>
                  <a:lnTo>
                    <a:pt x="2603" y="64"/>
                  </a:lnTo>
                  <a:cubicBezTo>
                    <a:pt x="2498" y="21"/>
                    <a:pt x="2392" y="0"/>
                    <a:pt x="22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60"/>
            <p:cNvSpPr/>
            <p:nvPr/>
          </p:nvSpPr>
          <p:spPr>
            <a:xfrm>
              <a:off x="-5305407" y="1103443"/>
              <a:ext cx="297575" cy="175040"/>
            </a:xfrm>
            <a:custGeom>
              <a:avLst/>
              <a:gdLst/>
              <a:ahLst/>
              <a:cxnLst/>
              <a:rect l="l" t="t" r="r" b="b"/>
              <a:pathLst>
                <a:path w="8507" h="5004" extrusionOk="0">
                  <a:moveTo>
                    <a:pt x="734" y="0"/>
                  </a:moveTo>
                  <a:lnTo>
                    <a:pt x="1" y="1802"/>
                  </a:lnTo>
                  <a:lnTo>
                    <a:pt x="7773" y="5004"/>
                  </a:lnTo>
                  <a:lnTo>
                    <a:pt x="8507" y="3203"/>
                  </a:lnTo>
                  <a:lnTo>
                    <a:pt x="7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60"/>
            <p:cNvSpPr/>
            <p:nvPr/>
          </p:nvSpPr>
          <p:spPr>
            <a:xfrm>
              <a:off x="-5238910" y="733529"/>
              <a:ext cx="350115" cy="464464"/>
            </a:xfrm>
            <a:custGeom>
              <a:avLst/>
              <a:gdLst/>
              <a:ahLst/>
              <a:cxnLst/>
              <a:rect l="l" t="t" r="r" b="b"/>
              <a:pathLst>
                <a:path w="10009" h="13278" extrusionOk="0">
                  <a:moveTo>
                    <a:pt x="4538" y="1"/>
                  </a:moveTo>
                  <a:lnTo>
                    <a:pt x="1" y="11042"/>
                  </a:lnTo>
                  <a:lnTo>
                    <a:pt x="5472" y="13277"/>
                  </a:lnTo>
                  <a:lnTo>
                    <a:pt x="10008" y="2236"/>
                  </a:lnTo>
                  <a:lnTo>
                    <a:pt x="45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5" name="Google Shape;1475;p60"/>
          <p:cNvGrpSpPr/>
          <p:nvPr/>
        </p:nvGrpSpPr>
        <p:grpSpPr>
          <a:xfrm>
            <a:off x="3816985" y="4338050"/>
            <a:ext cx="357775" cy="295791"/>
            <a:chOff x="-783927" y="2108838"/>
            <a:chExt cx="357775" cy="295791"/>
          </a:xfrm>
        </p:grpSpPr>
        <p:sp>
          <p:nvSpPr>
            <p:cNvPr id="1476" name="Google Shape;1476;p60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60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8" name="Google Shape;1478;p60"/>
          <p:cNvSpPr/>
          <p:nvPr/>
        </p:nvSpPr>
        <p:spPr>
          <a:xfrm>
            <a:off x="9201575" y="225392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60"/>
          <p:cNvGrpSpPr/>
          <p:nvPr/>
        </p:nvGrpSpPr>
        <p:grpSpPr>
          <a:xfrm rot="-7140317">
            <a:off x="4250237" y="760243"/>
            <a:ext cx="643533" cy="377037"/>
            <a:chOff x="-1131628" y="1250953"/>
            <a:chExt cx="695437" cy="407447"/>
          </a:xfrm>
        </p:grpSpPr>
        <p:sp>
          <p:nvSpPr>
            <p:cNvPr id="1480" name="Google Shape;1480;p60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60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60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47732" y="1575545"/>
            <a:ext cx="4980384" cy="3273292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537 милиона одраслих (1 од 10) је живело са дијабетесом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2021. </a:t>
            </a:r>
            <a:r>
              <a:rPr lang="sr-Cyrl-R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године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r-Cyrl-R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Код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44% одраслих особа са дијабетесом, болест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остаје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недијагностикована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(240 милиона). Већина има дијабетес типа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Више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од 1,2 милиона деце и адолесцената (0-19 година) живи са дијабетесом типа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Дијабетес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је изазвао 6,7 милиона смртних случајева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2021. године.</a:t>
            </a: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r-Latn-RS" sz="12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од 6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живорођене деце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(21 милион) је 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изложено високом нивоу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глукозе у крви (</a:t>
            </a:r>
            <a:r>
              <a:rPr lang="ru-RU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хипергликемији) </a:t>
            </a:r>
            <a:r>
              <a:rPr lang="ru-RU" sz="1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у трудноћи.</a:t>
            </a:r>
            <a:endParaRPr lang="en-US" sz="12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5717">
        <p:split orient="vert"/>
      </p:transition>
    </mc:Choice>
    <mc:Fallback xmlns="">
      <p:transition spd="slow" advTm="25717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1" name="Google Shape;561;p41"/>
          <p:cNvGrpSpPr/>
          <p:nvPr/>
        </p:nvGrpSpPr>
        <p:grpSpPr>
          <a:xfrm>
            <a:off x="-114450" y="-16525"/>
            <a:ext cx="2899575" cy="5212075"/>
            <a:chOff x="-114450" y="-16525"/>
            <a:chExt cx="2899575" cy="5212075"/>
          </a:xfrm>
        </p:grpSpPr>
        <p:grpSp>
          <p:nvGrpSpPr>
            <p:cNvPr id="562" name="Google Shape;562;p41"/>
            <p:cNvGrpSpPr/>
            <p:nvPr/>
          </p:nvGrpSpPr>
          <p:grpSpPr>
            <a:xfrm>
              <a:off x="-114450" y="-16525"/>
              <a:ext cx="2899575" cy="5212075"/>
              <a:chOff x="-114450" y="-16525"/>
              <a:chExt cx="2899575" cy="5212075"/>
            </a:xfrm>
          </p:grpSpPr>
          <p:grpSp>
            <p:nvGrpSpPr>
              <p:cNvPr id="563" name="Google Shape;563;p41"/>
              <p:cNvGrpSpPr/>
              <p:nvPr/>
            </p:nvGrpSpPr>
            <p:grpSpPr>
              <a:xfrm>
                <a:off x="-114450" y="-16525"/>
                <a:ext cx="2899575" cy="5212075"/>
                <a:chOff x="2352700" y="238125"/>
                <a:chExt cx="2899575" cy="5212075"/>
              </a:xfrm>
            </p:grpSpPr>
            <p:sp>
              <p:nvSpPr>
                <p:cNvPr id="564" name="Google Shape;564;p41"/>
                <p:cNvSpPr/>
                <p:nvPr/>
              </p:nvSpPr>
              <p:spPr>
                <a:xfrm>
                  <a:off x="4344275" y="1712225"/>
                  <a:ext cx="254200" cy="1065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8" h="42609" extrusionOk="0">
                      <a:moveTo>
                        <a:pt x="4259" y="0"/>
                      </a:moveTo>
                      <a:cubicBezTo>
                        <a:pt x="1839" y="0"/>
                        <a:pt x="1" y="1847"/>
                        <a:pt x="60" y="4415"/>
                      </a:cubicBezTo>
                      <a:lnTo>
                        <a:pt x="894" y="37705"/>
                      </a:lnTo>
                      <a:cubicBezTo>
                        <a:pt x="961" y="40074"/>
                        <a:pt x="3096" y="42609"/>
                        <a:pt x="5664" y="42609"/>
                      </a:cubicBezTo>
                      <a:cubicBezTo>
                        <a:pt x="8166" y="42609"/>
                        <a:pt x="10168" y="40140"/>
                        <a:pt x="10134" y="37839"/>
                      </a:cubicBezTo>
                      <a:lnTo>
                        <a:pt x="10134" y="6249"/>
                      </a:lnTo>
                      <a:cubicBezTo>
                        <a:pt x="10134" y="3514"/>
                        <a:pt x="7899" y="545"/>
                        <a:pt x="5131" y="78"/>
                      </a:cubicBezTo>
                      <a:cubicBezTo>
                        <a:pt x="4833" y="26"/>
                        <a:pt x="4542" y="0"/>
                        <a:pt x="425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5" name="Google Shape;565;p41"/>
                <p:cNvSpPr/>
                <p:nvPr/>
              </p:nvSpPr>
              <p:spPr>
                <a:xfrm>
                  <a:off x="3886275" y="285650"/>
                  <a:ext cx="823950" cy="717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58" h="28688" extrusionOk="0">
                      <a:moveTo>
                        <a:pt x="1268" y="0"/>
                      </a:moveTo>
                      <a:cubicBezTo>
                        <a:pt x="1402" y="6071"/>
                        <a:pt x="1468" y="18247"/>
                        <a:pt x="1" y="28688"/>
                      </a:cubicBezTo>
                      <a:lnTo>
                        <a:pt x="32957" y="28688"/>
                      </a:lnTo>
                      <a:cubicBezTo>
                        <a:pt x="32957" y="28688"/>
                        <a:pt x="32124" y="21649"/>
                        <a:pt x="31657" y="13176"/>
                      </a:cubicBezTo>
                      <a:cubicBezTo>
                        <a:pt x="31456" y="8773"/>
                        <a:pt x="31623" y="4370"/>
                        <a:pt x="32124" y="0"/>
                      </a:cubicBez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6" name="Google Shape;566;p41"/>
                <p:cNvSpPr/>
                <p:nvPr/>
              </p:nvSpPr>
              <p:spPr>
                <a:xfrm>
                  <a:off x="3715325" y="720125"/>
                  <a:ext cx="1504750" cy="138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190" h="55284" extrusionOk="0">
                      <a:moveTo>
                        <a:pt x="23617" y="0"/>
                      </a:moveTo>
                      <a:cubicBezTo>
                        <a:pt x="2369" y="0"/>
                        <a:pt x="0" y="12276"/>
                        <a:pt x="0" y="25252"/>
                      </a:cubicBezTo>
                      <a:cubicBezTo>
                        <a:pt x="0" y="35960"/>
                        <a:pt x="4070" y="33591"/>
                        <a:pt x="14744" y="38728"/>
                      </a:cubicBezTo>
                      <a:cubicBezTo>
                        <a:pt x="23784" y="43031"/>
                        <a:pt x="25218" y="44099"/>
                        <a:pt x="25452" y="53706"/>
                      </a:cubicBezTo>
                      <a:cubicBezTo>
                        <a:pt x="29054" y="55136"/>
                        <a:pt x="33162" y="55283"/>
                        <a:pt x="34701" y="55283"/>
                      </a:cubicBezTo>
                      <a:cubicBezTo>
                        <a:pt x="35099" y="55283"/>
                        <a:pt x="35326" y="55273"/>
                        <a:pt x="35326" y="55273"/>
                      </a:cubicBezTo>
                      <a:cubicBezTo>
                        <a:pt x="35326" y="55273"/>
                        <a:pt x="35159" y="36493"/>
                        <a:pt x="38828" y="30255"/>
                      </a:cubicBezTo>
                      <a:cubicBezTo>
                        <a:pt x="39888" y="28447"/>
                        <a:pt x="40751" y="27708"/>
                        <a:pt x="41553" y="27708"/>
                      </a:cubicBezTo>
                      <a:cubicBezTo>
                        <a:pt x="44864" y="27708"/>
                        <a:pt x="47146" y="40304"/>
                        <a:pt x="58075" y="42264"/>
                      </a:cubicBezTo>
                      <a:cubicBezTo>
                        <a:pt x="58173" y="42281"/>
                        <a:pt x="58271" y="42290"/>
                        <a:pt x="58366" y="42290"/>
                      </a:cubicBezTo>
                      <a:cubicBezTo>
                        <a:pt x="59373" y="42290"/>
                        <a:pt x="60190" y="41365"/>
                        <a:pt x="59977" y="40329"/>
                      </a:cubicBezTo>
                      <a:cubicBezTo>
                        <a:pt x="59610" y="38028"/>
                        <a:pt x="56441" y="31957"/>
                        <a:pt x="55440" y="29355"/>
                      </a:cubicBezTo>
                      <a:cubicBezTo>
                        <a:pt x="46167" y="5204"/>
                        <a:pt x="34992" y="0"/>
                        <a:pt x="2361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7" name="Google Shape;567;p41"/>
                <p:cNvSpPr/>
                <p:nvPr/>
              </p:nvSpPr>
              <p:spPr>
                <a:xfrm>
                  <a:off x="3715325" y="1068625"/>
                  <a:ext cx="759725" cy="946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89" h="37865" extrusionOk="0">
                      <a:moveTo>
                        <a:pt x="8048" y="1"/>
                      </a:moveTo>
                      <a:cubicBezTo>
                        <a:pt x="5973" y="1"/>
                        <a:pt x="4142" y="1089"/>
                        <a:pt x="3570" y="2806"/>
                      </a:cubicBezTo>
                      <a:lnTo>
                        <a:pt x="0" y="12213"/>
                      </a:lnTo>
                      <a:cubicBezTo>
                        <a:pt x="201" y="20552"/>
                        <a:pt x="3336" y="20152"/>
                        <a:pt x="10842" y="23054"/>
                      </a:cubicBezTo>
                      <a:cubicBezTo>
                        <a:pt x="12109" y="23421"/>
                        <a:pt x="13343" y="23921"/>
                        <a:pt x="14544" y="24488"/>
                      </a:cubicBezTo>
                      <a:cubicBezTo>
                        <a:pt x="17413" y="25889"/>
                        <a:pt x="19481" y="26956"/>
                        <a:pt x="21015" y="28091"/>
                      </a:cubicBezTo>
                      <a:cubicBezTo>
                        <a:pt x="24151" y="30259"/>
                        <a:pt x="25085" y="32527"/>
                        <a:pt x="25352" y="37864"/>
                      </a:cubicBezTo>
                      <a:cubicBezTo>
                        <a:pt x="26953" y="37097"/>
                        <a:pt x="28054" y="35596"/>
                        <a:pt x="28254" y="33828"/>
                      </a:cubicBezTo>
                      <a:lnTo>
                        <a:pt x="30122" y="7909"/>
                      </a:lnTo>
                      <a:cubicBezTo>
                        <a:pt x="30389" y="5574"/>
                        <a:pt x="28254" y="3373"/>
                        <a:pt x="25419" y="3073"/>
                      </a:cubicBezTo>
                      <a:cubicBezTo>
                        <a:pt x="25188" y="3045"/>
                        <a:pt x="24959" y="3031"/>
                        <a:pt x="24731" y="3031"/>
                      </a:cubicBezTo>
                      <a:cubicBezTo>
                        <a:pt x="23308" y="3031"/>
                        <a:pt x="21950" y="3563"/>
                        <a:pt x="20915" y="4540"/>
                      </a:cubicBezTo>
                      <a:cubicBezTo>
                        <a:pt x="20148" y="3173"/>
                        <a:pt x="18814" y="2239"/>
                        <a:pt x="17279" y="1939"/>
                      </a:cubicBezTo>
                      <a:cubicBezTo>
                        <a:pt x="16916" y="1862"/>
                        <a:pt x="16548" y="1825"/>
                        <a:pt x="16181" y="1825"/>
                      </a:cubicBezTo>
                      <a:cubicBezTo>
                        <a:pt x="15103" y="1825"/>
                        <a:pt x="14040" y="2150"/>
                        <a:pt x="13143" y="2772"/>
                      </a:cubicBezTo>
                      <a:cubicBezTo>
                        <a:pt x="12376" y="1572"/>
                        <a:pt x="11208" y="671"/>
                        <a:pt x="9841" y="271"/>
                      </a:cubicBezTo>
                      <a:cubicBezTo>
                        <a:pt x="9239" y="87"/>
                        <a:pt x="8634" y="1"/>
                        <a:pt x="8048" y="1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8" name="Google Shape;568;p41"/>
                <p:cNvSpPr/>
                <p:nvPr/>
              </p:nvSpPr>
              <p:spPr>
                <a:xfrm>
                  <a:off x="5086300" y="1514025"/>
                  <a:ext cx="118450" cy="179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8" h="7191" extrusionOk="0">
                      <a:moveTo>
                        <a:pt x="1635" y="1"/>
                      </a:moveTo>
                      <a:cubicBezTo>
                        <a:pt x="501" y="768"/>
                        <a:pt x="1" y="2202"/>
                        <a:pt x="401" y="3536"/>
                      </a:cubicBezTo>
                      <a:cubicBezTo>
                        <a:pt x="906" y="5304"/>
                        <a:pt x="2785" y="7191"/>
                        <a:pt x="4455" y="7191"/>
                      </a:cubicBezTo>
                      <a:cubicBezTo>
                        <a:pt x="4550" y="7191"/>
                        <a:pt x="4644" y="7185"/>
                        <a:pt x="4737" y="7172"/>
                      </a:cubicBezTo>
                      <a:cubicBezTo>
                        <a:pt x="4070" y="5204"/>
                        <a:pt x="2702" y="2302"/>
                        <a:pt x="1635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9" name="Google Shape;569;p41"/>
                <p:cNvSpPr/>
                <p:nvPr/>
              </p:nvSpPr>
              <p:spPr>
                <a:xfrm>
                  <a:off x="4114775" y="1174750"/>
                  <a:ext cx="320250" cy="854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10" h="34184" extrusionOk="0">
                      <a:moveTo>
                        <a:pt x="8177" y="1"/>
                      </a:moveTo>
                      <a:cubicBezTo>
                        <a:pt x="5976" y="1"/>
                        <a:pt x="4052" y="1629"/>
                        <a:pt x="3803" y="3865"/>
                      </a:cubicBezTo>
                      <a:lnTo>
                        <a:pt x="234" y="28649"/>
                      </a:lnTo>
                      <a:cubicBezTo>
                        <a:pt x="1" y="31418"/>
                        <a:pt x="2035" y="33886"/>
                        <a:pt x="4804" y="34153"/>
                      </a:cubicBezTo>
                      <a:cubicBezTo>
                        <a:pt x="4991" y="34173"/>
                        <a:pt x="5177" y="34183"/>
                        <a:pt x="5362" y="34183"/>
                      </a:cubicBezTo>
                      <a:cubicBezTo>
                        <a:pt x="7901" y="34183"/>
                        <a:pt x="10097" y="32298"/>
                        <a:pt x="10408" y="29716"/>
                      </a:cubicBezTo>
                      <a:lnTo>
                        <a:pt x="12609" y="4799"/>
                      </a:lnTo>
                      <a:cubicBezTo>
                        <a:pt x="12810" y="2397"/>
                        <a:pt x="11075" y="262"/>
                        <a:pt x="8673" y="29"/>
                      </a:cubicBezTo>
                      <a:cubicBezTo>
                        <a:pt x="8507" y="10"/>
                        <a:pt x="8341" y="1"/>
                        <a:pt x="8177" y="1"/>
                      </a:cubicBezTo>
                      <a:close/>
                    </a:path>
                  </a:pathLst>
                </a:custGeom>
                <a:solidFill>
                  <a:srgbClr val="FFCC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0" name="Google Shape;570;p41"/>
                <p:cNvSpPr/>
                <p:nvPr/>
              </p:nvSpPr>
              <p:spPr>
                <a:xfrm>
                  <a:off x="4114775" y="1183800"/>
                  <a:ext cx="203500" cy="84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40" h="33812" extrusionOk="0">
                      <a:moveTo>
                        <a:pt x="6472" y="0"/>
                      </a:moveTo>
                      <a:cubicBezTo>
                        <a:pt x="5004" y="601"/>
                        <a:pt x="3970" y="1935"/>
                        <a:pt x="3803" y="3503"/>
                      </a:cubicBezTo>
                      <a:lnTo>
                        <a:pt x="234" y="28287"/>
                      </a:lnTo>
                      <a:cubicBezTo>
                        <a:pt x="1" y="31056"/>
                        <a:pt x="2035" y="33524"/>
                        <a:pt x="4804" y="33791"/>
                      </a:cubicBezTo>
                      <a:cubicBezTo>
                        <a:pt x="4963" y="33805"/>
                        <a:pt x="5123" y="33811"/>
                        <a:pt x="5283" y="33811"/>
                      </a:cubicBezTo>
                      <a:cubicBezTo>
                        <a:pt x="6295" y="33811"/>
                        <a:pt x="7304" y="33538"/>
                        <a:pt x="8140" y="32990"/>
                      </a:cubicBezTo>
                      <a:lnTo>
                        <a:pt x="8140" y="32990"/>
                      </a:lnTo>
                      <a:cubicBezTo>
                        <a:pt x="7495" y="33259"/>
                        <a:pt x="6785" y="33419"/>
                        <a:pt x="6063" y="33419"/>
                      </a:cubicBezTo>
                      <a:cubicBezTo>
                        <a:pt x="5888" y="33419"/>
                        <a:pt x="5713" y="33410"/>
                        <a:pt x="5538" y="33391"/>
                      </a:cubicBezTo>
                      <a:cubicBezTo>
                        <a:pt x="2769" y="33124"/>
                        <a:pt x="734" y="30655"/>
                        <a:pt x="1001" y="27887"/>
                      </a:cubicBezTo>
                      <a:lnTo>
                        <a:pt x="4537" y="3102"/>
                      </a:lnTo>
                      <a:cubicBezTo>
                        <a:pt x="4671" y="1835"/>
                        <a:pt x="5371" y="701"/>
                        <a:pt x="6472" y="0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1" name="Google Shape;571;p41"/>
                <p:cNvSpPr/>
                <p:nvPr/>
              </p:nvSpPr>
              <p:spPr>
                <a:xfrm>
                  <a:off x="3887950" y="1154350"/>
                  <a:ext cx="345275" cy="748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11" h="29921" extrusionOk="0">
                      <a:moveTo>
                        <a:pt x="9309" y="0"/>
                      </a:moveTo>
                      <a:cubicBezTo>
                        <a:pt x="7384" y="0"/>
                        <a:pt x="5682" y="1347"/>
                        <a:pt x="5271" y="3313"/>
                      </a:cubicBezTo>
                      <a:lnTo>
                        <a:pt x="501" y="24261"/>
                      </a:lnTo>
                      <a:cubicBezTo>
                        <a:pt x="0" y="26830"/>
                        <a:pt x="1668" y="29332"/>
                        <a:pt x="4237" y="29832"/>
                      </a:cubicBezTo>
                      <a:cubicBezTo>
                        <a:pt x="4544" y="29892"/>
                        <a:pt x="4850" y="29921"/>
                        <a:pt x="5152" y="29921"/>
                      </a:cubicBezTo>
                      <a:cubicBezTo>
                        <a:pt x="7375" y="29921"/>
                        <a:pt x="9367" y="28357"/>
                        <a:pt x="9807" y="26096"/>
                      </a:cubicBezTo>
                      <a:lnTo>
                        <a:pt x="13377" y="4914"/>
                      </a:lnTo>
                      <a:cubicBezTo>
                        <a:pt x="13810" y="2679"/>
                        <a:pt x="12343" y="511"/>
                        <a:pt x="10108" y="77"/>
                      </a:cubicBezTo>
                      <a:cubicBezTo>
                        <a:pt x="9839" y="25"/>
                        <a:pt x="9572" y="0"/>
                        <a:pt x="9309" y="0"/>
                      </a:cubicBezTo>
                      <a:close/>
                    </a:path>
                  </a:pathLst>
                </a:custGeom>
                <a:solidFill>
                  <a:srgbClr val="FFCC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2" name="Google Shape;572;p41"/>
                <p:cNvSpPr/>
                <p:nvPr/>
              </p:nvSpPr>
              <p:spPr>
                <a:xfrm>
                  <a:off x="3889625" y="1183800"/>
                  <a:ext cx="226850" cy="7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74" h="28756" extrusionOk="0">
                      <a:moveTo>
                        <a:pt x="6371" y="0"/>
                      </a:moveTo>
                      <a:lnTo>
                        <a:pt x="6371" y="0"/>
                      </a:lnTo>
                      <a:cubicBezTo>
                        <a:pt x="5771" y="567"/>
                        <a:pt x="5371" y="1334"/>
                        <a:pt x="5204" y="2135"/>
                      </a:cubicBezTo>
                      <a:lnTo>
                        <a:pt x="467" y="23083"/>
                      </a:lnTo>
                      <a:cubicBezTo>
                        <a:pt x="0" y="25318"/>
                        <a:pt x="1201" y="27520"/>
                        <a:pt x="3302" y="28387"/>
                      </a:cubicBezTo>
                      <a:cubicBezTo>
                        <a:pt x="3894" y="28635"/>
                        <a:pt x="4516" y="28755"/>
                        <a:pt x="5132" y="28755"/>
                      </a:cubicBezTo>
                      <a:cubicBezTo>
                        <a:pt x="6669" y="28755"/>
                        <a:pt x="8168" y="28010"/>
                        <a:pt x="9073" y="26652"/>
                      </a:cubicBezTo>
                      <a:lnTo>
                        <a:pt x="9073" y="26652"/>
                      </a:lnTo>
                      <a:cubicBezTo>
                        <a:pt x="8155" y="27598"/>
                        <a:pt x="6909" y="28105"/>
                        <a:pt x="5636" y="28105"/>
                      </a:cubicBezTo>
                      <a:cubicBezTo>
                        <a:pt x="5337" y="28105"/>
                        <a:pt x="5036" y="28077"/>
                        <a:pt x="4737" y="28020"/>
                      </a:cubicBezTo>
                      <a:cubicBezTo>
                        <a:pt x="2168" y="27486"/>
                        <a:pt x="500" y="25018"/>
                        <a:pt x="967" y="22449"/>
                      </a:cubicBezTo>
                      <a:lnTo>
                        <a:pt x="5771" y="1468"/>
                      </a:lnTo>
                      <a:cubicBezTo>
                        <a:pt x="5871" y="934"/>
                        <a:pt x="6071" y="434"/>
                        <a:pt x="6371" y="0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3" name="Google Shape;573;p41"/>
                <p:cNvSpPr/>
                <p:nvPr/>
              </p:nvSpPr>
              <p:spPr>
                <a:xfrm>
                  <a:off x="3674450" y="1113375"/>
                  <a:ext cx="371975" cy="66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79" h="26426" extrusionOk="0">
                      <a:moveTo>
                        <a:pt x="10266" y="1"/>
                      </a:moveTo>
                      <a:cubicBezTo>
                        <a:pt x="8495" y="1"/>
                        <a:pt x="6883" y="1153"/>
                        <a:pt x="6339" y="2951"/>
                      </a:cubicBezTo>
                      <a:lnTo>
                        <a:pt x="768" y="20330"/>
                      </a:lnTo>
                      <a:cubicBezTo>
                        <a:pt x="1" y="22831"/>
                        <a:pt x="1435" y="25467"/>
                        <a:pt x="3937" y="26234"/>
                      </a:cubicBezTo>
                      <a:cubicBezTo>
                        <a:pt x="4380" y="26364"/>
                        <a:pt x="4829" y="26426"/>
                        <a:pt x="5271" y="26426"/>
                      </a:cubicBezTo>
                      <a:cubicBezTo>
                        <a:pt x="7324" y="26426"/>
                        <a:pt x="9238" y="25090"/>
                        <a:pt x="9841" y="23032"/>
                      </a:cubicBezTo>
                      <a:lnTo>
                        <a:pt x="14211" y="5319"/>
                      </a:lnTo>
                      <a:cubicBezTo>
                        <a:pt x="14878" y="3117"/>
                        <a:pt x="13644" y="849"/>
                        <a:pt x="11476" y="182"/>
                      </a:cubicBezTo>
                      <a:cubicBezTo>
                        <a:pt x="11071" y="59"/>
                        <a:pt x="10665" y="1"/>
                        <a:pt x="10266" y="1"/>
                      </a:cubicBezTo>
                      <a:close/>
                    </a:path>
                  </a:pathLst>
                </a:custGeom>
                <a:solidFill>
                  <a:srgbClr val="FFCC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4" name="Google Shape;574;p41"/>
                <p:cNvSpPr/>
                <p:nvPr/>
              </p:nvSpPr>
              <p:spPr>
                <a:xfrm>
                  <a:off x="3882100" y="238125"/>
                  <a:ext cx="875650" cy="37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6" h="15045" extrusionOk="0">
                      <a:moveTo>
                        <a:pt x="1" y="0"/>
                      </a:moveTo>
                      <a:lnTo>
                        <a:pt x="1" y="15044"/>
                      </a:lnTo>
                      <a:lnTo>
                        <a:pt x="35026" y="13843"/>
                      </a:lnTo>
                      <a:lnTo>
                        <a:pt x="3402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5" name="Google Shape;575;p41"/>
                <p:cNvSpPr/>
                <p:nvPr/>
              </p:nvSpPr>
              <p:spPr>
                <a:xfrm>
                  <a:off x="3847925" y="238125"/>
                  <a:ext cx="942350" cy="256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94" h="10241" extrusionOk="0">
                      <a:moveTo>
                        <a:pt x="0" y="0"/>
                      </a:moveTo>
                      <a:lnTo>
                        <a:pt x="0" y="10241"/>
                      </a:lnTo>
                      <a:lnTo>
                        <a:pt x="37694" y="7539"/>
                      </a:lnTo>
                      <a:lnTo>
                        <a:pt x="37694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6" name="Google Shape;576;p41"/>
                <p:cNvSpPr/>
                <p:nvPr/>
              </p:nvSpPr>
              <p:spPr>
                <a:xfrm>
                  <a:off x="3859600" y="1149150"/>
                  <a:ext cx="150125" cy="121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05" h="4874" extrusionOk="0">
                      <a:moveTo>
                        <a:pt x="2556" y="1"/>
                      </a:moveTo>
                      <a:cubicBezTo>
                        <a:pt x="1489" y="1"/>
                        <a:pt x="499" y="750"/>
                        <a:pt x="267" y="1853"/>
                      </a:cubicBezTo>
                      <a:cubicBezTo>
                        <a:pt x="0" y="3087"/>
                        <a:pt x="801" y="4355"/>
                        <a:pt x="2035" y="4622"/>
                      </a:cubicBezTo>
                      <a:lnTo>
                        <a:pt x="2936" y="4822"/>
                      </a:lnTo>
                      <a:cubicBezTo>
                        <a:pt x="3100" y="4856"/>
                        <a:pt x="3265" y="4873"/>
                        <a:pt x="3427" y="4873"/>
                      </a:cubicBezTo>
                      <a:cubicBezTo>
                        <a:pt x="4515" y="4873"/>
                        <a:pt x="5505" y="4124"/>
                        <a:pt x="5738" y="3021"/>
                      </a:cubicBezTo>
                      <a:cubicBezTo>
                        <a:pt x="6005" y="1753"/>
                        <a:pt x="5204" y="519"/>
                        <a:pt x="3936" y="252"/>
                      </a:cubicBezTo>
                      <a:lnTo>
                        <a:pt x="3036" y="52"/>
                      </a:lnTo>
                      <a:cubicBezTo>
                        <a:pt x="2876" y="17"/>
                        <a:pt x="2715" y="1"/>
                        <a:pt x="2556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7" name="Google Shape;577;p41"/>
                <p:cNvSpPr/>
                <p:nvPr/>
              </p:nvSpPr>
              <p:spPr>
                <a:xfrm>
                  <a:off x="4046400" y="1192225"/>
                  <a:ext cx="148450" cy="121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8" h="4840" extrusionOk="0">
                      <a:moveTo>
                        <a:pt x="2559" y="0"/>
                      </a:moveTo>
                      <a:cubicBezTo>
                        <a:pt x="1432" y="0"/>
                        <a:pt x="411" y="790"/>
                        <a:pt x="200" y="1931"/>
                      </a:cubicBezTo>
                      <a:cubicBezTo>
                        <a:pt x="0" y="3199"/>
                        <a:pt x="834" y="4400"/>
                        <a:pt x="2102" y="4633"/>
                      </a:cubicBezTo>
                      <a:lnTo>
                        <a:pt x="3002" y="4800"/>
                      </a:lnTo>
                      <a:cubicBezTo>
                        <a:pt x="3146" y="4827"/>
                        <a:pt x="3288" y="4839"/>
                        <a:pt x="3429" y="4839"/>
                      </a:cubicBezTo>
                      <a:cubicBezTo>
                        <a:pt x="4529" y="4839"/>
                        <a:pt x="5497" y="4056"/>
                        <a:pt x="5704" y="2932"/>
                      </a:cubicBezTo>
                      <a:cubicBezTo>
                        <a:pt x="5938" y="1665"/>
                        <a:pt x="5104" y="430"/>
                        <a:pt x="3836" y="197"/>
                      </a:cubicBezTo>
                      <a:lnTo>
                        <a:pt x="2936" y="30"/>
                      </a:lnTo>
                      <a:cubicBezTo>
                        <a:pt x="2809" y="10"/>
                        <a:pt x="2683" y="0"/>
                        <a:pt x="2559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8" name="Google Shape;578;p41"/>
                <p:cNvSpPr/>
                <p:nvPr/>
              </p:nvSpPr>
              <p:spPr>
                <a:xfrm>
                  <a:off x="4242375" y="1217700"/>
                  <a:ext cx="164300" cy="134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72" h="5394" extrusionOk="0">
                      <a:moveTo>
                        <a:pt x="2782" y="0"/>
                      </a:moveTo>
                      <a:cubicBezTo>
                        <a:pt x="1424" y="0"/>
                        <a:pt x="291" y="998"/>
                        <a:pt x="134" y="2380"/>
                      </a:cubicBezTo>
                      <a:cubicBezTo>
                        <a:pt x="0" y="3814"/>
                        <a:pt x="1034" y="5115"/>
                        <a:pt x="2502" y="5249"/>
                      </a:cubicBezTo>
                      <a:lnTo>
                        <a:pt x="3536" y="5382"/>
                      </a:lnTo>
                      <a:cubicBezTo>
                        <a:pt x="3619" y="5390"/>
                        <a:pt x="3702" y="5394"/>
                        <a:pt x="3784" y="5394"/>
                      </a:cubicBezTo>
                      <a:cubicBezTo>
                        <a:pt x="5147" y="5394"/>
                        <a:pt x="6312" y="4367"/>
                        <a:pt x="6438" y="3014"/>
                      </a:cubicBezTo>
                      <a:cubicBezTo>
                        <a:pt x="6571" y="1546"/>
                        <a:pt x="5537" y="279"/>
                        <a:pt x="4070" y="112"/>
                      </a:cubicBezTo>
                      <a:lnTo>
                        <a:pt x="3036" y="12"/>
                      </a:lnTo>
                      <a:cubicBezTo>
                        <a:pt x="2950" y="4"/>
                        <a:pt x="2865" y="0"/>
                        <a:pt x="278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9" name="Google Shape;579;p41"/>
                <p:cNvSpPr/>
                <p:nvPr/>
              </p:nvSpPr>
              <p:spPr>
                <a:xfrm>
                  <a:off x="3358400" y="4161750"/>
                  <a:ext cx="1074125" cy="106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65" h="42698" extrusionOk="0">
                      <a:moveTo>
                        <a:pt x="19881" y="1"/>
                      </a:moveTo>
                      <a:cubicBezTo>
                        <a:pt x="19881" y="1"/>
                        <a:pt x="15445" y="5538"/>
                        <a:pt x="9708" y="11809"/>
                      </a:cubicBezTo>
                      <a:cubicBezTo>
                        <a:pt x="6705" y="15011"/>
                        <a:pt x="3470" y="17980"/>
                        <a:pt x="1" y="20682"/>
                      </a:cubicBezTo>
                      <a:lnTo>
                        <a:pt x="21616" y="42698"/>
                      </a:lnTo>
                      <a:cubicBezTo>
                        <a:pt x="25852" y="38328"/>
                        <a:pt x="34492" y="29789"/>
                        <a:pt x="42965" y="23518"/>
                      </a:cubicBezTo>
                      <a:lnTo>
                        <a:pt x="19881" y="1"/>
                      </a:ln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0" name="Google Shape;580;p41"/>
                <p:cNvSpPr/>
                <p:nvPr/>
              </p:nvSpPr>
              <p:spPr>
                <a:xfrm>
                  <a:off x="4577600" y="3220450"/>
                  <a:ext cx="674675" cy="507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87" h="20305" extrusionOk="0">
                      <a:moveTo>
                        <a:pt x="22041" y="0"/>
                      </a:moveTo>
                      <a:cubicBezTo>
                        <a:pt x="20776" y="0"/>
                        <a:pt x="19410" y="428"/>
                        <a:pt x="18214" y="1293"/>
                      </a:cubicBezTo>
                      <a:lnTo>
                        <a:pt x="3970" y="10300"/>
                      </a:lnTo>
                      <a:cubicBezTo>
                        <a:pt x="1001" y="12435"/>
                        <a:pt x="1" y="16104"/>
                        <a:pt x="1702" y="18439"/>
                      </a:cubicBezTo>
                      <a:cubicBezTo>
                        <a:pt x="2586" y="19676"/>
                        <a:pt x="4069" y="20305"/>
                        <a:pt x="5709" y="20305"/>
                      </a:cubicBezTo>
                      <a:cubicBezTo>
                        <a:pt x="7165" y="20305"/>
                        <a:pt x="8745" y="19810"/>
                        <a:pt x="10141" y="18806"/>
                      </a:cubicBezTo>
                      <a:lnTo>
                        <a:pt x="23551" y="8665"/>
                      </a:lnTo>
                      <a:cubicBezTo>
                        <a:pt x="26119" y="6797"/>
                        <a:pt x="26987" y="3628"/>
                        <a:pt x="25519" y="1594"/>
                      </a:cubicBezTo>
                      <a:cubicBezTo>
                        <a:pt x="24744" y="536"/>
                        <a:pt x="23456" y="0"/>
                        <a:pt x="2204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1" name="Google Shape;581;p41"/>
                <p:cNvSpPr/>
                <p:nvPr/>
              </p:nvSpPr>
              <p:spPr>
                <a:xfrm>
                  <a:off x="4577600" y="3342825"/>
                  <a:ext cx="313575" cy="385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43" h="15438" extrusionOk="0">
                      <a:moveTo>
                        <a:pt x="12543" y="1"/>
                      </a:moveTo>
                      <a:lnTo>
                        <a:pt x="3970" y="5438"/>
                      </a:lnTo>
                      <a:cubicBezTo>
                        <a:pt x="1001" y="7573"/>
                        <a:pt x="1" y="11242"/>
                        <a:pt x="1702" y="13577"/>
                      </a:cubicBezTo>
                      <a:cubicBezTo>
                        <a:pt x="2582" y="14810"/>
                        <a:pt x="4057" y="15438"/>
                        <a:pt x="5690" y="15438"/>
                      </a:cubicBezTo>
                      <a:cubicBezTo>
                        <a:pt x="7151" y="15438"/>
                        <a:pt x="8739" y="14935"/>
                        <a:pt x="10141" y="13911"/>
                      </a:cubicBezTo>
                      <a:lnTo>
                        <a:pt x="12543" y="12110"/>
                      </a:lnTo>
                      <a:lnTo>
                        <a:pt x="12543" y="1"/>
                      </a:ln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2" name="Google Shape;582;p41"/>
                <p:cNvSpPr/>
                <p:nvPr/>
              </p:nvSpPr>
              <p:spPr>
                <a:xfrm>
                  <a:off x="3708650" y="3240475"/>
                  <a:ext cx="1254250" cy="160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170" h="64066" extrusionOk="0">
                      <a:moveTo>
                        <a:pt x="11125" y="0"/>
                      </a:moveTo>
                      <a:cubicBezTo>
                        <a:pt x="10608" y="0"/>
                        <a:pt x="10091" y="242"/>
                        <a:pt x="9774" y="726"/>
                      </a:cubicBezTo>
                      <a:cubicBezTo>
                        <a:pt x="8407" y="2627"/>
                        <a:pt x="7039" y="9299"/>
                        <a:pt x="6305" y="12001"/>
                      </a:cubicBezTo>
                      <a:cubicBezTo>
                        <a:pt x="368" y="33583"/>
                        <a:pt x="1" y="47026"/>
                        <a:pt x="7973" y="55165"/>
                      </a:cubicBezTo>
                      <a:cubicBezTo>
                        <a:pt x="14289" y="61609"/>
                        <a:pt x="19806" y="64066"/>
                        <a:pt x="24771" y="64066"/>
                      </a:cubicBezTo>
                      <a:cubicBezTo>
                        <a:pt x="31499" y="64066"/>
                        <a:pt x="37214" y="59552"/>
                        <a:pt x="42531" y="54331"/>
                      </a:cubicBezTo>
                      <a:cubicBezTo>
                        <a:pt x="50170" y="46792"/>
                        <a:pt x="45633" y="45558"/>
                        <a:pt x="41797" y="34317"/>
                      </a:cubicBezTo>
                      <a:cubicBezTo>
                        <a:pt x="38561" y="24843"/>
                        <a:pt x="38295" y="23042"/>
                        <a:pt x="44966" y="16170"/>
                      </a:cubicBezTo>
                      <a:cubicBezTo>
                        <a:pt x="43296" y="12144"/>
                        <a:pt x="36933" y="11931"/>
                        <a:pt x="35604" y="11931"/>
                      </a:cubicBezTo>
                      <a:cubicBezTo>
                        <a:pt x="35446" y="11931"/>
                        <a:pt x="35359" y="11934"/>
                        <a:pt x="35359" y="11934"/>
                      </a:cubicBezTo>
                      <a:cubicBezTo>
                        <a:pt x="35359" y="11934"/>
                        <a:pt x="24918" y="19439"/>
                        <a:pt x="18514" y="22008"/>
                      </a:cubicBezTo>
                      <a:cubicBezTo>
                        <a:pt x="17311" y="22494"/>
                        <a:pt x="16424" y="22720"/>
                        <a:pt x="15780" y="22720"/>
                      </a:cubicBezTo>
                      <a:cubicBezTo>
                        <a:pt x="11080" y="22720"/>
                        <a:pt x="19311" y="10729"/>
                        <a:pt x="12476" y="726"/>
                      </a:cubicBezTo>
                      <a:cubicBezTo>
                        <a:pt x="12159" y="242"/>
                        <a:pt x="11642" y="0"/>
                        <a:pt x="1112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3" name="Google Shape;583;p41"/>
                <p:cNvSpPr/>
                <p:nvPr/>
              </p:nvSpPr>
              <p:spPr>
                <a:xfrm>
                  <a:off x="4072088" y="3571356"/>
                  <a:ext cx="824775" cy="1027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91" h="41100" extrusionOk="0">
                      <a:moveTo>
                        <a:pt x="23162" y="1"/>
                      </a:moveTo>
                      <a:cubicBezTo>
                        <a:pt x="23004" y="1"/>
                        <a:pt x="22917" y="4"/>
                        <a:pt x="22917" y="4"/>
                      </a:cubicBezTo>
                      <a:cubicBezTo>
                        <a:pt x="22917" y="4"/>
                        <a:pt x="12476" y="7509"/>
                        <a:pt x="6072" y="10044"/>
                      </a:cubicBezTo>
                      <a:cubicBezTo>
                        <a:pt x="4873" y="10529"/>
                        <a:pt x="3989" y="10753"/>
                        <a:pt x="3347" y="10753"/>
                      </a:cubicBezTo>
                      <a:cubicBezTo>
                        <a:pt x="2398" y="10753"/>
                        <a:pt x="1975" y="10265"/>
                        <a:pt x="1835" y="9410"/>
                      </a:cubicBezTo>
                      <a:lnTo>
                        <a:pt x="134" y="34495"/>
                      </a:lnTo>
                      <a:cubicBezTo>
                        <a:pt x="1" y="38064"/>
                        <a:pt x="2836" y="41033"/>
                        <a:pt x="6405" y="41100"/>
                      </a:cubicBezTo>
                      <a:lnTo>
                        <a:pt x="26486" y="39899"/>
                      </a:lnTo>
                      <a:cubicBezTo>
                        <a:pt x="30089" y="39832"/>
                        <a:pt x="32991" y="36863"/>
                        <a:pt x="32958" y="33227"/>
                      </a:cubicBezTo>
                      <a:lnTo>
                        <a:pt x="32958" y="30892"/>
                      </a:lnTo>
                      <a:cubicBezTo>
                        <a:pt x="32024" y="28757"/>
                        <a:pt x="30656" y="26122"/>
                        <a:pt x="29355" y="22353"/>
                      </a:cubicBezTo>
                      <a:cubicBezTo>
                        <a:pt x="26119" y="12913"/>
                        <a:pt x="25853" y="11112"/>
                        <a:pt x="32524" y="4240"/>
                      </a:cubicBezTo>
                      <a:cubicBezTo>
                        <a:pt x="30854" y="214"/>
                        <a:pt x="24491" y="1"/>
                        <a:pt x="23162" y="1"/>
                      </a:cubicBezTo>
                      <a:close/>
                    </a:path>
                  </a:pathLst>
                </a:custGeom>
                <a:solidFill>
                  <a:schemeClr val="accent1">
                    <a:alpha val="21230"/>
                  </a:scheme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4" name="Google Shape;584;p41"/>
                <p:cNvSpPr/>
                <p:nvPr/>
              </p:nvSpPr>
              <p:spPr>
                <a:xfrm>
                  <a:off x="4444175" y="4256000"/>
                  <a:ext cx="470350" cy="413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14" h="16533" extrusionOk="0">
                      <a:moveTo>
                        <a:pt x="14945" y="0"/>
                      </a:moveTo>
                      <a:lnTo>
                        <a:pt x="2669" y="7639"/>
                      </a:lnTo>
                      <a:cubicBezTo>
                        <a:pt x="634" y="8706"/>
                        <a:pt x="1" y="11475"/>
                        <a:pt x="1235" y="13810"/>
                      </a:cubicBezTo>
                      <a:cubicBezTo>
                        <a:pt x="2139" y="15520"/>
                        <a:pt x="3794" y="16532"/>
                        <a:pt x="5402" y="16532"/>
                      </a:cubicBezTo>
                      <a:cubicBezTo>
                        <a:pt x="5989" y="16532"/>
                        <a:pt x="6570" y="16397"/>
                        <a:pt x="7106" y="16112"/>
                      </a:cubicBezTo>
                      <a:lnTo>
                        <a:pt x="14211" y="12576"/>
                      </a:lnTo>
                      <a:cubicBezTo>
                        <a:pt x="18814" y="7605"/>
                        <a:pt x="17446" y="5437"/>
                        <a:pt x="14945" y="0"/>
                      </a:cubicBezTo>
                      <a:close/>
                    </a:path>
                  </a:pathLst>
                </a:custGeom>
                <a:solidFill>
                  <a:srgbClr val="E6B89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5" name="Google Shape;585;p41"/>
                <p:cNvSpPr/>
                <p:nvPr/>
              </p:nvSpPr>
              <p:spPr>
                <a:xfrm>
                  <a:off x="4116450" y="3220250"/>
                  <a:ext cx="697175" cy="1265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87" h="50604" extrusionOk="0">
                      <a:moveTo>
                        <a:pt x="5871" y="0"/>
                      </a:moveTo>
                      <a:cubicBezTo>
                        <a:pt x="2635" y="0"/>
                        <a:pt x="0" y="2602"/>
                        <a:pt x="0" y="5871"/>
                      </a:cubicBezTo>
                      <a:lnTo>
                        <a:pt x="0" y="44732"/>
                      </a:lnTo>
                      <a:cubicBezTo>
                        <a:pt x="0" y="47968"/>
                        <a:pt x="2635" y="50603"/>
                        <a:pt x="5871" y="50603"/>
                      </a:cubicBezTo>
                      <a:lnTo>
                        <a:pt x="22049" y="50603"/>
                      </a:lnTo>
                      <a:cubicBezTo>
                        <a:pt x="25285" y="50603"/>
                        <a:pt x="27887" y="47968"/>
                        <a:pt x="27887" y="44732"/>
                      </a:cubicBezTo>
                      <a:lnTo>
                        <a:pt x="27887" y="5871"/>
                      </a:lnTo>
                      <a:cubicBezTo>
                        <a:pt x="27887" y="2602"/>
                        <a:pt x="25285" y="0"/>
                        <a:pt x="22049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6" name="Google Shape;586;p41"/>
                <p:cNvSpPr/>
                <p:nvPr/>
              </p:nvSpPr>
              <p:spPr>
                <a:xfrm>
                  <a:off x="4162325" y="4205075"/>
                  <a:ext cx="253525" cy="244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41" h="9776" extrusionOk="0">
                      <a:moveTo>
                        <a:pt x="1212" y="1"/>
                      </a:moveTo>
                      <a:cubicBezTo>
                        <a:pt x="537" y="1"/>
                        <a:pt x="1" y="588"/>
                        <a:pt x="33" y="1270"/>
                      </a:cubicBezTo>
                      <a:lnTo>
                        <a:pt x="33" y="4839"/>
                      </a:lnTo>
                      <a:cubicBezTo>
                        <a:pt x="33" y="7574"/>
                        <a:pt x="2235" y="9776"/>
                        <a:pt x="4970" y="9776"/>
                      </a:cubicBezTo>
                      <a:lnTo>
                        <a:pt x="8906" y="9776"/>
                      </a:lnTo>
                      <a:cubicBezTo>
                        <a:pt x="9573" y="9776"/>
                        <a:pt x="10140" y="9209"/>
                        <a:pt x="10140" y="8542"/>
                      </a:cubicBezTo>
                      <a:lnTo>
                        <a:pt x="10140" y="1236"/>
                      </a:lnTo>
                      <a:cubicBezTo>
                        <a:pt x="10140" y="536"/>
                        <a:pt x="9573" y="2"/>
                        <a:pt x="8906" y="2"/>
                      </a:cubicBezTo>
                      <a:lnTo>
                        <a:pt x="1267" y="2"/>
                      </a:lnTo>
                      <a:cubicBezTo>
                        <a:pt x="1249" y="1"/>
                        <a:pt x="1230" y="1"/>
                        <a:pt x="121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7" name="Google Shape;587;p41"/>
                <p:cNvSpPr/>
                <p:nvPr/>
              </p:nvSpPr>
              <p:spPr>
                <a:xfrm>
                  <a:off x="4304900" y="3752300"/>
                  <a:ext cx="337775" cy="33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11" h="13510" extrusionOk="0">
                      <a:moveTo>
                        <a:pt x="6739" y="0"/>
                      </a:moveTo>
                      <a:cubicBezTo>
                        <a:pt x="3036" y="0"/>
                        <a:pt x="1" y="3002"/>
                        <a:pt x="1" y="6738"/>
                      </a:cubicBezTo>
                      <a:cubicBezTo>
                        <a:pt x="1" y="10474"/>
                        <a:pt x="3036" y="13510"/>
                        <a:pt x="6739" y="13510"/>
                      </a:cubicBezTo>
                      <a:cubicBezTo>
                        <a:pt x="10475" y="13510"/>
                        <a:pt x="13511" y="10474"/>
                        <a:pt x="13511" y="6738"/>
                      </a:cubicBezTo>
                      <a:cubicBezTo>
                        <a:pt x="13511" y="3002"/>
                        <a:pt x="10475" y="0"/>
                        <a:pt x="673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8" name="Google Shape;588;p41"/>
                <p:cNvSpPr/>
                <p:nvPr/>
              </p:nvSpPr>
              <p:spPr>
                <a:xfrm>
                  <a:off x="4361625" y="3809825"/>
                  <a:ext cx="120925" cy="121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7" h="4872" extrusionOk="0">
                      <a:moveTo>
                        <a:pt x="2402" y="1"/>
                      </a:moveTo>
                      <a:cubicBezTo>
                        <a:pt x="1068" y="1"/>
                        <a:pt x="0" y="1102"/>
                        <a:pt x="0" y="2436"/>
                      </a:cubicBezTo>
                      <a:cubicBezTo>
                        <a:pt x="0" y="3770"/>
                        <a:pt x="1068" y="4871"/>
                        <a:pt x="2402" y="4871"/>
                      </a:cubicBezTo>
                      <a:cubicBezTo>
                        <a:pt x="3736" y="4871"/>
                        <a:pt x="4837" y="3770"/>
                        <a:pt x="4837" y="2436"/>
                      </a:cubicBezTo>
                      <a:cubicBezTo>
                        <a:pt x="4837" y="1102"/>
                        <a:pt x="3736" y="1"/>
                        <a:pt x="240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9" name="Google Shape;589;p41"/>
                <p:cNvSpPr/>
                <p:nvPr/>
              </p:nvSpPr>
              <p:spPr>
                <a:xfrm>
                  <a:off x="4320750" y="3220250"/>
                  <a:ext cx="306075" cy="6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43" h="2770" extrusionOk="0">
                      <a:moveTo>
                        <a:pt x="1" y="0"/>
                      </a:moveTo>
                      <a:lnTo>
                        <a:pt x="1" y="1435"/>
                      </a:lnTo>
                      <a:cubicBezTo>
                        <a:pt x="1" y="2169"/>
                        <a:pt x="601" y="2769"/>
                        <a:pt x="1335" y="2769"/>
                      </a:cubicBezTo>
                      <a:lnTo>
                        <a:pt x="10908" y="2769"/>
                      </a:lnTo>
                      <a:cubicBezTo>
                        <a:pt x="11642" y="2769"/>
                        <a:pt x="12243" y="2169"/>
                        <a:pt x="12243" y="1435"/>
                      </a:cubicBezTo>
                      <a:lnTo>
                        <a:pt x="12243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0" name="Google Shape;590;p41"/>
                <p:cNvSpPr/>
                <p:nvPr/>
              </p:nvSpPr>
              <p:spPr>
                <a:xfrm>
                  <a:off x="3883775" y="3291975"/>
                  <a:ext cx="94250" cy="186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70" h="7443" extrusionOk="0">
                      <a:moveTo>
                        <a:pt x="2102" y="0"/>
                      </a:moveTo>
                      <a:cubicBezTo>
                        <a:pt x="1435" y="1668"/>
                        <a:pt x="901" y="3403"/>
                        <a:pt x="501" y="5137"/>
                      </a:cubicBezTo>
                      <a:cubicBezTo>
                        <a:pt x="334" y="5938"/>
                        <a:pt x="167" y="6738"/>
                        <a:pt x="1" y="7439"/>
                      </a:cubicBezTo>
                      <a:cubicBezTo>
                        <a:pt x="52" y="7441"/>
                        <a:pt x="103" y="7443"/>
                        <a:pt x="153" y="7443"/>
                      </a:cubicBezTo>
                      <a:cubicBezTo>
                        <a:pt x="1462" y="7443"/>
                        <a:pt x="2655" y="6623"/>
                        <a:pt x="3136" y="5371"/>
                      </a:cubicBezTo>
                      <a:cubicBezTo>
                        <a:pt x="3770" y="3636"/>
                        <a:pt x="3436" y="1001"/>
                        <a:pt x="210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1" name="Google Shape;591;p41"/>
                <p:cNvSpPr/>
                <p:nvPr/>
              </p:nvSpPr>
              <p:spPr>
                <a:xfrm>
                  <a:off x="4350775" y="3642025"/>
                  <a:ext cx="733050" cy="552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22" h="22091" extrusionOk="0">
                      <a:moveTo>
                        <a:pt x="23267" y="1"/>
                      </a:moveTo>
                      <a:cubicBezTo>
                        <a:pt x="22399" y="1"/>
                        <a:pt x="21539" y="245"/>
                        <a:pt x="20782" y="775"/>
                      </a:cubicBezTo>
                      <a:lnTo>
                        <a:pt x="2436" y="14052"/>
                      </a:lnTo>
                      <a:cubicBezTo>
                        <a:pt x="468" y="15453"/>
                        <a:pt x="1" y="18154"/>
                        <a:pt x="1368" y="20156"/>
                      </a:cubicBezTo>
                      <a:cubicBezTo>
                        <a:pt x="2227" y="21413"/>
                        <a:pt x="3612" y="22091"/>
                        <a:pt x="5020" y="22091"/>
                      </a:cubicBezTo>
                      <a:cubicBezTo>
                        <a:pt x="5853" y="22091"/>
                        <a:pt x="6695" y="21853"/>
                        <a:pt x="7439" y="21357"/>
                      </a:cubicBezTo>
                      <a:lnTo>
                        <a:pt x="26486" y="9515"/>
                      </a:lnTo>
                      <a:cubicBezTo>
                        <a:pt x="28788" y="7880"/>
                        <a:pt x="29321" y="4745"/>
                        <a:pt x="27754" y="2477"/>
                      </a:cubicBezTo>
                      <a:cubicBezTo>
                        <a:pt x="26695" y="932"/>
                        <a:pt x="24964" y="1"/>
                        <a:pt x="23267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2" name="Google Shape;592;p41"/>
                <p:cNvSpPr/>
                <p:nvPr/>
              </p:nvSpPr>
              <p:spPr>
                <a:xfrm>
                  <a:off x="4364950" y="3931700"/>
                  <a:ext cx="701350" cy="53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054" h="21242" extrusionOk="0">
                      <a:moveTo>
                        <a:pt x="21890" y="1"/>
                      </a:moveTo>
                      <a:cubicBezTo>
                        <a:pt x="21195" y="1"/>
                        <a:pt x="20518" y="174"/>
                        <a:pt x="19915" y="563"/>
                      </a:cubicBezTo>
                      <a:lnTo>
                        <a:pt x="2436" y="13673"/>
                      </a:lnTo>
                      <a:cubicBezTo>
                        <a:pt x="534" y="14940"/>
                        <a:pt x="1" y="17475"/>
                        <a:pt x="1268" y="19377"/>
                      </a:cubicBezTo>
                      <a:cubicBezTo>
                        <a:pt x="2053" y="20586"/>
                        <a:pt x="3378" y="21242"/>
                        <a:pt x="4727" y="21242"/>
                      </a:cubicBezTo>
                      <a:cubicBezTo>
                        <a:pt x="5499" y="21242"/>
                        <a:pt x="6280" y="21027"/>
                        <a:pt x="6972" y="20577"/>
                      </a:cubicBezTo>
                      <a:lnTo>
                        <a:pt x="25252" y="9303"/>
                      </a:lnTo>
                      <a:cubicBezTo>
                        <a:pt x="27454" y="7868"/>
                        <a:pt x="28054" y="4933"/>
                        <a:pt x="26620" y="2731"/>
                      </a:cubicBezTo>
                      <a:cubicBezTo>
                        <a:pt x="25608" y="1166"/>
                        <a:pt x="23693" y="1"/>
                        <a:pt x="21890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3" name="Google Shape;593;p41"/>
                <p:cNvSpPr/>
                <p:nvPr/>
              </p:nvSpPr>
              <p:spPr>
                <a:xfrm>
                  <a:off x="4475875" y="4222150"/>
                  <a:ext cx="596275" cy="411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51" h="16458" extrusionOk="0">
                      <a:moveTo>
                        <a:pt x="18429" y="0"/>
                      </a:moveTo>
                      <a:cubicBezTo>
                        <a:pt x="17682" y="0"/>
                        <a:pt x="16922" y="178"/>
                        <a:pt x="16212" y="553"/>
                      </a:cubicBezTo>
                      <a:lnTo>
                        <a:pt x="2802" y="8693"/>
                      </a:lnTo>
                      <a:cubicBezTo>
                        <a:pt x="801" y="9760"/>
                        <a:pt x="0" y="12262"/>
                        <a:pt x="1068" y="14263"/>
                      </a:cubicBezTo>
                      <a:cubicBezTo>
                        <a:pt x="1813" y="15662"/>
                        <a:pt x="3243" y="16458"/>
                        <a:pt x="4719" y="16458"/>
                      </a:cubicBezTo>
                      <a:cubicBezTo>
                        <a:pt x="5356" y="16458"/>
                        <a:pt x="6002" y="16309"/>
                        <a:pt x="6605" y="15998"/>
                      </a:cubicBezTo>
                      <a:lnTo>
                        <a:pt x="20648" y="8959"/>
                      </a:lnTo>
                      <a:cubicBezTo>
                        <a:pt x="22950" y="7725"/>
                        <a:pt x="23850" y="4857"/>
                        <a:pt x="22616" y="2555"/>
                      </a:cubicBezTo>
                      <a:cubicBezTo>
                        <a:pt x="21781" y="930"/>
                        <a:pt x="20138" y="0"/>
                        <a:pt x="1842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4" name="Google Shape;594;p41"/>
                <p:cNvSpPr/>
                <p:nvPr/>
              </p:nvSpPr>
              <p:spPr>
                <a:xfrm>
                  <a:off x="3294200" y="4417775"/>
                  <a:ext cx="863975" cy="87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559" h="34826" extrusionOk="0">
                      <a:moveTo>
                        <a:pt x="10741" y="0"/>
                      </a:moveTo>
                      <a:lnTo>
                        <a:pt x="0" y="10541"/>
                      </a:lnTo>
                      <a:lnTo>
                        <a:pt x="23817" y="34825"/>
                      </a:lnTo>
                      <a:lnTo>
                        <a:pt x="34558" y="24284"/>
                      </a:lnTo>
                      <a:lnTo>
                        <a:pt x="1074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5" name="Google Shape;595;p41"/>
                <p:cNvSpPr/>
                <p:nvPr/>
              </p:nvSpPr>
              <p:spPr>
                <a:xfrm>
                  <a:off x="2352700" y="4537850"/>
                  <a:ext cx="1791300" cy="91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52" h="36494" extrusionOk="0">
                      <a:moveTo>
                        <a:pt x="40229" y="1"/>
                      </a:moveTo>
                      <a:lnTo>
                        <a:pt x="0" y="36494"/>
                      </a:lnTo>
                      <a:lnTo>
                        <a:pt x="59542" y="36494"/>
                      </a:lnTo>
                      <a:lnTo>
                        <a:pt x="71651" y="22717"/>
                      </a:lnTo>
                      <a:lnTo>
                        <a:pt x="40229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6" name="Google Shape;596;p41"/>
                <p:cNvSpPr/>
                <p:nvPr/>
              </p:nvSpPr>
              <p:spPr>
                <a:xfrm>
                  <a:off x="4514225" y="4465675"/>
                  <a:ext cx="145125" cy="136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05" h="5442" extrusionOk="0">
                      <a:moveTo>
                        <a:pt x="2655" y="0"/>
                      </a:moveTo>
                      <a:cubicBezTo>
                        <a:pt x="2227" y="0"/>
                        <a:pt x="1793" y="115"/>
                        <a:pt x="1402" y="353"/>
                      </a:cubicBezTo>
                      <a:cubicBezTo>
                        <a:pt x="334" y="1053"/>
                        <a:pt x="1" y="2488"/>
                        <a:pt x="668" y="3588"/>
                      </a:cubicBezTo>
                      <a:lnTo>
                        <a:pt x="1168" y="4356"/>
                      </a:lnTo>
                      <a:cubicBezTo>
                        <a:pt x="1619" y="5065"/>
                        <a:pt x="2375" y="5442"/>
                        <a:pt x="3150" y="5442"/>
                      </a:cubicBezTo>
                      <a:cubicBezTo>
                        <a:pt x="3578" y="5442"/>
                        <a:pt x="4012" y="5327"/>
                        <a:pt x="4404" y="5089"/>
                      </a:cubicBezTo>
                      <a:cubicBezTo>
                        <a:pt x="5471" y="4389"/>
                        <a:pt x="5805" y="2955"/>
                        <a:pt x="5138" y="1887"/>
                      </a:cubicBezTo>
                      <a:lnTo>
                        <a:pt x="4637" y="1086"/>
                      </a:lnTo>
                      <a:cubicBezTo>
                        <a:pt x="4186" y="377"/>
                        <a:pt x="3430" y="0"/>
                        <a:pt x="265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7" name="Google Shape;597;p41"/>
                <p:cNvSpPr/>
                <p:nvPr/>
              </p:nvSpPr>
              <p:spPr>
                <a:xfrm>
                  <a:off x="4407475" y="4295950"/>
                  <a:ext cx="145125" cy="13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05" h="5429" extrusionOk="0">
                      <a:moveTo>
                        <a:pt x="2627" y="0"/>
                      </a:moveTo>
                      <a:cubicBezTo>
                        <a:pt x="2182" y="0"/>
                        <a:pt x="1733" y="130"/>
                        <a:pt x="1335" y="403"/>
                      </a:cubicBezTo>
                      <a:cubicBezTo>
                        <a:pt x="268" y="1137"/>
                        <a:pt x="1" y="2572"/>
                        <a:pt x="701" y="3639"/>
                      </a:cubicBezTo>
                      <a:lnTo>
                        <a:pt x="1235" y="4406"/>
                      </a:lnTo>
                      <a:cubicBezTo>
                        <a:pt x="1694" y="5074"/>
                        <a:pt x="2428" y="5429"/>
                        <a:pt x="3174" y="5429"/>
                      </a:cubicBezTo>
                      <a:cubicBezTo>
                        <a:pt x="3621" y="5429"/>
                        <a:pt x="4071" y="5302"/>
                        <a:pt x="4471" y="5040"/>
                      </a:cubicBezTo>
                      <a:cubicBezTo>
                        <a:pt x="5538" y="4306"/>
                        <a:pt x="5805" y="2839"/>
                        <a:pt x="5104" y="1804"/>
                      </a:cubicBezTo>
                      <a:lnTo>
                        <a:pt x="4571" y="1037"/>
                      </a:lnTo>
                      <a:cubicBezTo>
                        <a:pt x="4110" y="368"/>
                        <a:pt x="3375" y="0"/>
                        <a:pt x="262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8" name="Google Shape;598;p41"/>
                <p:cNvSpPr/>
                <p:nvPr/>
              </p:nvSpPr>
              <p:spPr>
                <a:xfrm>
                  <a:off x="4390800" y="4003175"/>
                  <a:ext cx="165150" cy="153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06" h="6149" extrusionOk="0">
                      <a:moveTo>
                        <a:pt x="3002" y="1"/>
                      </a:moveTo>
                      <a:cubicBezTo>
                        <a:pt x="2484" y="1"/>
                        <a:pt x="1961" y="154"/>
                        <a:pt x="1502" y="473"/>
                      </a:cubicBezTo>
                      <a:cubicBezTo>
                        <a:pt x="301" y="1307"/>
                        <a:pt x="1" y="2941"/>
                        <a:pt x="835" y="4142"/>
                      </a:cubicBezTo>
                      <a:lnTo>
                        <a:pt x="1435" y="5009"/>
                      </a:lnTo>
                      <a:cubicBezTo>
                        <a:pt x="1950" y="5751"/>
                        <a:pt x="2770" y="6149"/>
                        <a:pt x="3604" y="6149"/>
                      </a:cubicBezTo>
                      <a:cubicBezTo>
                        <a:pt x="4122" y="6149"/>
                        <a:pt x="4645" y="5996"/>
                        <a:pt x="5104" y="5677"/>
                      </a:cubicBezTo>
                      <a:cubicBezTo>
                        <a:pt x="6305" y="4843"/>
                        <a:pt x="6605" y="3208"/>
                        <a:pt x="5771" y="2007"/>
                      </a:cubicBezTo>
                      <a:lnTo>
                        <a:pt x="5171" y="1140"/>
                      </a:lnTo>
                      <a:cubicBezTo>
                        <a:pt x="4656" y="399"/>
                        <a:pt x="3837" y="1"/>
                        <a:pt x="3002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9" name="Google Shape;599;p41"/>
                <p:cNvSpPr/>
                <p:nvPr/>
              </p:nvSpPr>
              <p:spPr>
                <a:xfrm>
                  <a:off x="4344100" y="3043450"/>
                  <a:ext cx="259375" cy="21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75" h="8507" extrusionOk="0">
                      <a:moveTo>
                        <a:pt x="1602" y="1"/>
                      </a:moveTo>
                      <a:lnTo>
                        <a:pt x="1" y="2302"/>
                      </a:lnTo>
                      <a:lnTo>
                        <a:pt x="1" y="8507"/>
                      </a:lnTo>
                      <a:lnTo>
                        <a:pt x="10375" y="8507"/>
                      </a:lnTo>
                      <a:lnTo>
                        <a:pt x="10375" y="2302"/>
                      </a:lnTo>
                      <a:lnTo>
                        <a:pt x="8774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0" name="Google Shape;600;p41"/>
                <p:cNvSpPr/>
                <p:nvPr/>
              </p:nvSpPr>
              <p:spPr>
                <a:xfrm>
                  <a:off x="4435825" y="3043450"/>
                  <a:ext cx="75925" cy="94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7" h="3771" extrusionOk="0">
                      <a:moveTo>
                        <a:pt x="1" y="1"/>
                      </a:moveTo>
                      <a:lnTo>
                        <a:pt x="1" y="3770"/>
                      </a:lnTo>
                      <a:lnTo>
                        <a:pt x="3036" y="3770"/>
                      </a:lnTo>
                      <a:lnTo>
                        <a:pt x="3036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1" name="Google Shape;601;p41"/>
                <p:cNvSpPr/>
                <p:nvPr/>
              </p:nvSpPr>
              <p:spPr>
                <a:xfrm>
                  <a:off x="4179825" y="3366175"/>
                  <a:ext cx="570425" cy="330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17" h="13211" extrusionOk="0">
                      <a:moveTo>
                        <a:pt x="1201" y="1"/>
                      </a:moveTo>
                      <a:cubicBezTo>
                        <a:pt x="534" y="1"/>
                        <a:pt x="0" y="501"/>
                        <a:pt x="0" y="1168"/>
                      </a:cubicBezTo>
                      <a:lnTo>
                        <a:pt x="0" y="12043"/>
                      </a:lnTo>
                      <a:cubicBezTo>
                        <a:pt x="0" y="12710"/>
                        <a:pt x="534" y="13210"/>
                        <a:pt x="1201" y="13210"/>
                      </a:cubicBezTo>
                      <a:lnTo>
                        <a:pt x="21649" y="13210"/>
                      </a:lnTo>
                      <a:cubicBezTo>
                        <a:pt x="22316" y="13210"/>
                        <a:pt x="22817" y="12710"/>
                        <a:pt x="22817" y="12043"/>
                      </a:cubicBezTo>
                      <a:lnTo>
                        <a:pt x="22817" y="1168"/>
                      </a:lnTo>
                      <a:cubicBezTo>
                        <a:pt x="22817" y="501"/>
                        <a:pt x="22316" y="1"/>
                        <a:pt x="21649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2" name="Google Shape;602;p41"/>
                <p:cNvSpPr/>
                <p:nvPr/>
              </p:nvSpPr>
              <p:spPr>
                <a:xfrm>
                  <a:off x="4199000" y="3385375"/>
                  <a:ext cx="532900" cy="292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16" h="11709" extrusionOk="0">
                      <a:moveTo>
                        <a:pt x="1068" y="0"/>
                      </a:moveTo>
                      <a:cubicBezTo>
                        <a:pt x="468" y="0"/>
                        <a:pt x="1" y="467"/>
                        <a:pt x="1" y="1068"/>
                      </a:cubicBezTo>
                      <a:lnTo>
                        <a:pt x="1" y="10608"/>
                      </a:lnTo>
                      <a:cubicBezTo>
                        <a:pt x="1" y="11208"/>
                        <a:pt x="468" y="11709"/>
                        <a:pt x="1068" y="11709"/>
                      </a:cubicBezTo>
                      <a:lnTo>
                        <a:pt x="20248" y="11709"/>
                      </a:lnTo>
                      <a:cubicBezTo>
                        <a:pt x="20849" y="11709"/>
                        <a:pt x="21316" y="11208"/>
                        <a:pt x="21316" y="10608"/>
                      </a:cubicBezTo>
                      <a:lnTo>
                        <a:pt x="21316" y="1068"/>
                      </a:lnTo>
                      <a:cubicBezTo>
                        <a:pt x="21316" y="467"/>
                        <a:pt x="20849" y="0"/>
                        <a:pt x="2024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3" name="Google Shape;603;p41"/>
                <p:cNvSpPr/>
                <p:nvPr/>
              </p:nvSpPr>
              <p:spPr>
                <a:xfrm>
                  <a:off x="4277400" y="3428725"/>
                  <a:ext cx="27525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" h="3971" extrusionOk="0">
                      <a:moveTo>
                        <a:pt x="534" y="1"/>
                      </a:moveTo>
                      <a:cubicBezTo>
                        <a:pt x="234" y="1"/>
                        <a:pt x="0" y="234"/>
                        <a:pt x="0" y="534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67" y="3970"/>
                        <a:pt x="1101" y="3703"/>
                        <a:pt x="1101" y="3403"/>
                      </a:cubicBezTo>
                      <a:lnTo>
                        <a:pt x="1101" y="534"/>
                      </a:lnTo>
                      <a:cubicBezTo>
                        <a:pt x="1101" y="234"/>
                        <a:pt x="867" y="1"/>
                        <a:pt x="534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4" name="Google Shape;604;p41"/>
                <p:cNvSpPr/>
                <p:nvPr/>
              </p:nvSpPr>
              <p:spPr>
                <a:xfrm>
                  <a:off x="4277400" y="3539650"/>
                  <a:ext cx="27525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" h="3970" extrusionOk="0">
                      <a:moveTo>
                        <a:pt x="534" y="0"/>
                      </a:moveTo>
                      <a:cubicBezTo>
                        <a:pt x="234" y="0"/>
                        <a:pt x="0" y="234"/>
                        <a:pt x="0" y="567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67" y="3970"/>
                        <a:pt x="1101" y="3703"/>
                        <a:pt x="1101" y="3403"/>
                      </a:cubicBezTo>
                      <a:lnTo>
                        <a:pt x="1101" y="567"/>
                      </a:lnTo>
                      <a:cubicBezTo>
                        <a:pt x="1101" y="234"/>
                        <a:pt x="867" y="0"/>
                        <a:pt x="53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5" name="Google Shape;605;p41"/>
                <p:cNvSpPr/>
                <p:nvPr/>
              </p:nvSpPr>
              <p:spPr>
                <a:xfrm>
                  <a:off x="4669325" y="3428725"/>
                  <a:ext cx="27550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1" extrusionOk="0">
                      <a:moveTo>
                        <a:pt x="568" y="1"/>
                      </a:moveTo>
                      <a:cubicBezTo>
                        <a:pt x="234" y="1"/>
                        <a:pt x="1" y="234"/>
                        <a:pt x="1" y="534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34"/>
                      </a:lnTo>
                      <a:cubicBezTo>
                        <a:pt x="1102" y="234"/>
                        <a:pt x="868" y="1"/>
                        <a:pt x="56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6" name="Google Shape;606;p41"/>
                <p:cNvSpPr/>
                <p:nvPr/>
              </p:nvSpPr>
              <p:spPr>
                <a:xfrm>
                  <a:off x="4669325" y="3539650"/>
                  <a:ext cx="27550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0" extrusionOk="0">
                      <a:moveTo>
                        <a:pt x="568" y="0"/>
                      </a:moveTo>
                      <a:cubicBezTo>
                        <a:pt x="234" y="0"/>
                        <a:pt x="1" y="234"/>
                        <a:pt x="1" y="567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67"/>
                      </a:lnTo>
                      <a:cubicBezTo>
                        <a:pt x="1102" y="234"/>
                        <a:pt x="868" y="0"/>
                        <a:pt x="56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7" name="Google Shape;607;p41"/>
                <p:cNvSpPr/>
                <p:nvPr/>
              </p:nvSpPr>
              <p:spPr>
                <a:xfrm>
                  <a:off x="4541750" y="3428725"/>
                  <a:ext cx="28375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35" h="3971" extrusionOk="0">
                      <a:moveTo>
                        <a:pt x="567" y="1"/>
                      </a:moveTo>
                      <a:cubicBezTo>
                        <a:pt x="267" y="1"/>
                        <a:pt x="0" y="234"/>
                        <a:pt x="0" y="534"/>
                      </a:cubicBezTo>
                      <a:lnTo>
                        <a:pt x="0" y="3403"/>
                      </a:lnTo>
                      <a:cubicBezTo>
                        <a:pt x="0" y="3703"/>
                        <a:pt x="267" y="3970"/>
                        <a:pt x="567" y="3970"/>
                      </a:cubicBezTo>
                      <a:cubicBezTo>
                        <a:pt x="868" y="3970"/>
                        <a:pt x="1101" y="3703"/>
                        <a:pt x="1134" y="3403"/>
                      </a:cubicBezTo>
                      <a:lnTo>
                        <a:pt x="1134" y="534"/>
                      </a:lnTo>
                      <a:cubicBezTo>
                        <a:pt x="1134" y="234"/>
                        <a:pt x="868" y="1"/>
                        <a:pt x="56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" name="Google Shape;608;p41"/>
                <p:cNvSpPr/>
                <p:nvPr/>
              </p:nvSpPr>
              <p:spPr>
                <a:xfrm>
                  <a:off x="4570100" y="3517125"/>
                  <a:ext cx="99250" cy="2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0" h="1135" extrusionOk="0">
                      <a:moveTo>
                        <a:pt x="534" y="1"/>
                      </a:moveTo>
                      <a:cubicBezTo>
                        <a:pt x="234" y="1"/>
                        <a:pt x="0" y="267"/>
                        <a:pt x="0" y="568"/>
                      </a:cubicBezTo>
                      <a:cubicBezTo>
                        <a:pt x="0" y="868"/>
                        <a:pt x="234" y="1135"/>
                        <a:pt x="534" y="1135"/>
                      </a:cubicBezTo>
                      <a:lnTo>
                        <a:pt x="3403" y="1135"/>
                      </a:lnTo>
                      <a:cubicBezTo>
                        <a:pt x="3703" y="1135"/>
                        <a:pt x="3970" y="868"/>
                        <a:pt x="3970" y="568"/>
                      </a:cubicBezTo>
                      <a:cubicBezTo>
                        <a:pt x="3970" y="267"/>
                        <a:pt x="3703" y="1"/>
                        <a:pt x="340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9" name="Google Shape;609;p41"/>
                <p:cNvSpPr/>
                <p:nvPr/>
              </p:nvSpPr>
              <p:spPr>
                <a:xfrm>
                  <a:off x="4485875" y="3428725"/>
                  <a:ext cx="27550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1" extrusionOk="0">
                      <a:moveTo>
                        <a:pt x="534" y="1"/>
                      </a:moveTo>
                      <a:cubicBezTo>
                        <a:pt x="234" y="1"/>
                        <a:pt x="0" y="234"/>
                        <a:pt x="0" y="534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34" y="3970"/>
                        <a:pt x="1101" y="3703"/>
                        <a:pt x="1101" y="3403"/>
                      </a:cubicBezTo>
                      <a:lnTo>
                        <a:pt x="1101" y="534"/>
                      </a:lnTo>
                      <a:cubicBezTo>
                        <a:pt x="1101" y="234"/>
                        <a:pt x="834" y="1"/>
                        <a:pt x="534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0" name="Google Shape;610;p41"/>
                <p:cNvSpPr/>
                <p:nvPr/>
              </p:nvSpPr>
              <p:spPr>
                <a:xfrm>
                  <a:off x="4485875" y="3539650"/>
                  <a:ext cx="27550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0" extrusionOk="0">
                      <a:moveTo>
                        <a:pt x="534" y="0"/>
                      </a:moveTo>
                      <a:cubicBezTo>
                        <a:pt x="234" y="0"/>
                        <a:pt x="0" y="234"/>
                        <a:pt x="0" y="567"/>
                      </a:cubicBezTo>
                      <a:lnTo>
                        <a:pt x="0" y="3403"/>
                      </a:lnTo>
                      <a:cubicBezTo>
                        <a:pt x="0" y="3703"/>
                        <a:pt x="234" y="3970"/>
                        <a:pt x="534" y="3970"/>
                      </a:cubicBezTo>
                      <a:cubicBezTo>
                        <a:pt x="834" y="3970"/>
                        <a:pt x="1101" y="3703"/>
                        <a:pt x="1101" y="3403"/>
                      </a:cubicBezTo>
                      <a:lnTo>
                        <a:pt x="1101" y="567"/>
                      </a:lnTo>
                      <a:cubicBezTo>
                        <a:pt x="1101" y="234"/>
                        <a:pt x="834" y="0"/>
                        <a:pt x="53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" name="Google Shape;611;p41"/>
                <p:cNvSpPr/>
                <p:nvPr/>
              </p:nvSpPr>
              <p:spPr>
                <a:xfrm>
                  <a:off x="4358275" y="3539650"/>
                  <a:ext cx="27550" cy="9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0" extrusionOk="0">
                      <a:moveTo>
                        <a:pt x="568" y="0"/>
                      </a:moveTo>
                      <a:cubicBezTo>
                        <a:pt x="234" y="0"/>
                        <a:pt x="1" y="234"/>
                        <a:pt x="1" y="567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67"/>
                      </a:lnTo>
                      <a:cubicBezTo>
                        <a:pt x="1102" y="234"/>
                        <a:pt x="868" y="0"/>
                        <a:pt x="56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" name="Google Shape;612;p41"/>
                <p:cNvSpPr/>
                <p:nvPr/>
              </p:nvSpPr>
              <p:spPr>
                <a:xfrm>
                  <a:off x="4358275" y="3428725"/>
                  <a:ext cx="27550" cy="9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2" h="3971" extrusionOk="0">
                      <a:moveTo>
                        <a:pt x="568" y="1"/>
                      </a:moveTo>
                      <a:cubicBezTo>
                        <a:pt x="234" y="1"/>
                        <a:pt x="1" y="234"/>
                        <a:pt x="1" y="534"/>
                      </a:cubicBezTo>
                      <a:lnTo>
                        <a:pt x="1" y="3403"/>
                      </a:lnTo>
                      <a:cubicBezTo>
                        <a:pt x="1" y="3703"/>
                        <a:pt x="234" y="3970"/>
                        <a:pt x="568" y="3970"/>
                      </a:cubicBezTo>
                      <a:cubicBezTo>
                        <a:pt x="868" y="3970"/>
                        <a:pt x="1102" y="3703"/>
                        <a:pt x="1102" y="3403"/>
                      </a:cubicBezTo>
                      <a:lnTo>
                        <a:pt x="1102" y="534"/>
                      </a:lnTo>
                      <a:cubicBezTo>
                        <a:pt x="1102" y="234"/>
                        <a:pt x="868" y="1"/>
                        <a:pt x="56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" name="Google Shape;613;p41"/>
                <p:cNvSpPr/>
                <p:nvPr/>
              </p:nvSpPr>
              <p:spPr>
                <a:xfrm>
                  <a:off x="4385800" y="3624700"/>
                  <a:ext cx="99275" cy="2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1" h="1135" extrusionOk="0">
                      <a:moveTo>
                        <a:pt x="568" y="1"/>
                      </a:moveTo>
                      <a:cubicBezTo>
                        <a:pt x="267" y="1"/>
                        <a:pt x="1" y="267"/>
                        <a:pt x="1" y="568"/>
                      </a:cubicBezTo>
                      <a:cubicBezTo>
                        <a:pt x="1" y="868"/>
                        <a:pt x="267" y="1135"/>
                        <a:pt x="568" y="1135"/>
                      </a:cubicBezTo>
                      <a:lnTo>
                        <a:pt x="3436" y="1135"/>
                      </a:lnTo>
                      <a:cubicBezTo>
                        <a:pt x="3737" y="1135"/>
                        <a:pt x="3970" y="868"/>
                        <a:pt x="3970" y="568"/>
                      </a:cubicBezTo>
                      <a:cubicBezTo>
                        <a:pt x="3970" y="267"/>
                        <a:pt x="3737" y="1"/>
                        <a:pt x="3436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" name="Google Shape;614;p41"/>
                <p:cNvSpPr/>
                <p:nvPr/>
              </p:nvSpPr>
              <p:spPr>
                <a:xfrm>
                  <a:off x="4385800" y="3409550"/>
                  <a:ext cx="99275" cy="2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1" h="1135" extrusionOk="0">
                      <a:moveTo>
                        <a:pt x="568" y="0"/>
                      </a:moveTo>
                      <a:cubicBezTo>
                        <a:pt x="267" y="0"/>
                        <a:pt x="1" y="267"/>
                        <a:pt x="1" y="568"/>
                      </a:cubicBezTo>
                      <a:cubicBezTo>
                        <a:pt x="1" y="868"/>
                        <a:pt x="267" y="1135"/>
                        <a:pt x="568" y="1135"/>
                      </a:cubicBezTo>
                      <a:lnTo>
                        <a:pt x="3436" y="1135"/>
                      </a:lnTo>
                      <a:cubicBezTo>
                        <a:pt x="3737" y="1135"/>
                        <a:pt x="3970" y="868"/>
                        <a:pt x="3970" y="568"/>
                      </a:cubicBezTo>
                      <a:cubicBezTo>
                        <a:pt x="3970" y="267"/>
                        <a:pt x="3737" y="0"/>
                        <a:pt x="343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" name="Google Shape;615;p41"/>
                <p:cNvSpPr/>
                <p:nvPr/>
              </p:nvSpPr>
              <p:spPr>
                <a:xfrm>
                  <a:off x="4384125" y="2676525"/>
                  <a:ext cx="179325" cy="313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3" h="12543" extrusionOk="0">
                      <a:moveTo>
                        <a:pt x="3603" y="0"/>
                      </a:moveTo>
                      <a:cubicBezTo>
                        <a:pt x="3603" y="0"/>
                        <a:pt x="1" y="6939"/>
                        <a:pt x="1" y="8940"/>
                      </a:cubicBezTo>
                      <a:cubicBezTo>
                        <a:pt x="1" y="10942"/>
                        <a:pt x="1602" y="12543"/>
                        <a:pt x="3603" y="12543"/>
                      </a:cubicBezTo>
                      <a:cubicBezTo>
                        <a:pt x="5571" y="12543"/>
                        <a:pt x="7173" y="10942"/>
                        <a:pt x="7173" y="8940"/>
                      </a:cubicBezTo>
                      <a:cubicBezTo>
                        <a:pt x="7173" y="6939"/>
                        <a:pt x="3603" y="0"/>
                        <a:pt x="360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" name="Google Shape;616;p41"/>
                <p:cNvSpPr/>
                <p:nvPr/>
              </p:nvSpPr>
              <p:spPr>
                <a:xfrm>
                  <a:off x="4455025" y="2747400"/>
                  <a:ext cx="12525" cy="26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1" h="1069" fill="none" extrusionOk="0">
                      <a:moveTo>
                        <a:pt x="0" y="1068"/>
                      </a:moveTo>
                      <a:cubicBezTo>
                        <a:pt x="300" y="434"/>
                        <a:pt x="501" y="1"/>
                        <a:pt x="501" y="1"/>
                      </a:cubicBezTo>
                    </a:path>
                  </a:pathLst>
                </a:custGeom>
                <a:solidFill>
                  <a:schemeClr val="dk1"/>
                </a:solidFill>
                <a:ln w="20850" cap="rnd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7" name="Google Shape;617;p41"/>
                <p:cNvSpPr/>
                <p:nvPr/>
              </p:nvSpPr>
              <p:spPr>
                <a:xfrm>
                  <a:off x="4412475" y="2829975"/>
                  <a:ext cx="19225" cy="102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" h="4104" fill="none" extrusionOk="0">
                      <a:moveTo>
                        <a:pt x="501" y="4103"/>
                      </a:moveTo>
                      <a:cubicBezTo>
                        <a:pt x="168" y="3703"/>
                        <a:pt x="1" y="3169"/>
                        <a:pt x="1" y="2635"/>
                      </a:cubicBezTo>
                      <a:cubicBezTo>
                        <a:pt x="134" y="1735"/>
                        <a:pt x="368" y="834"/>
                        <a:pt x="768" y="0"/>
                      </a:cubicBezTo>
                    </a:path>
                  </a:pathLst>
                </a:custGeom>
                <a:solidFill>
                  <a:schemeClr val="dk1"/>
                </a:solidFill>
                <a:ln w="20850" cap="rnd" cmpd="sng">
                  <a:solidFill>
                    <a:schemeClr val="accent5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618" name="Google Shape;618;p41"/>
              <p:cNvSpPr/>
              <p:nvPr/>
            </p:nvSpPr>
            <p:spPr>
              <a:xfrm>
                <a:off x="1902918" y="3402800"/>
                <a:ext cx="511675" cy="976825"/>
              </a:xfrm>
              <a:custGeom>
                <a:avLst/>
                <a:gdLst/>
                <a:ahLst/>
                <a:cxnLst/>
                <a:rect l="l" t="t" r="r" b="b"/>
                <a:pathLst>
                  <a:path w="20467" h="39073" extrusionOk="0">
                    <a:moveTo>
                      <a:pt x="20467" y="0"/>
                    </a:moveTo>
                    <a:cubicBezTo>
                      <a:pt x="18038" y="1762"/>
                      <a:pt x="9116" y="8255"/>
                      <a:pt x="5893" y="10573"/>
                    </a:cubicBezTo>
                    <a:cubicBezTo>
                      <a:pt x="2670" y="12891"/>
                      <a:pt x="2099" y="12970"/>
                      <a:pt x="1131" y="13907"/>
                    </a:cubicBezTo>
                    <a:cubicBezTo>
                      <a:pt x="163" y="14844"/>
                      <a:pt x="210" y="15352"/>
                      <a:pt x="83" y="16193"/>
                    </a:cubicBezTo>
                    <a:cubicBezTo>
                      <a:pt x="-44" y="17034"/>
                      <a:pt x="4" y="18161"/>
                      <a:pt x="369" y="18955"/>
                    </a:cubicBezTo>
                    <a:cubicBezTo>
                      <a:pt x="734" y="19749"/>
                      <a:pt x="1496" y="20574"/>
                      <a:pt x="2274" y="20955"/>
                    </a:cubicBezTo>
                    <a:cubicBezTo>
                      <a:pt x="3052" y="21336"/>
                      <a:pt x="3560" y="21733"/>
                      <a:pt x="5036" y="21241"/>
                    </a:cubicBezTo>
                    <a:cubicBezTo>
                      <a:pt x="6512" y="20749"/>
                      <a:pt x="10624" y="18162"/>
                      <a:pt x="11132" y="18003"/>
                    </a:cubicBezTo>
                    <a:cubicBezTo>
                      <a:pt x="11640" y="17844"/>
                      <a:pt x="9513" y="19226"/>
                      <a:pt x="8084" y="20289"/>
                    </a:cubicBezTo>
                    <a:cubicBezTo>
                      <a:pt x="6655" y="21353"/>
                      <a:pt x="3782" y="23289"/>
                      <a:pt x="2560" y="24384"/>
                    </a:cubicBezTo>
                    <a:cubicBezTo>
                      <a:pt x="1338" y="25479"/>
                      <a:pt x="1052" y="25956"/>
                      <a:pt x="750" y="26861"/>
                    </a:cubicBezTo>
                    <a:cubicBezTo>
                      <a:pt x="448" y="27766"/>
                      <a:pt x="448" y="28957"/>
                      <a:pt x="750" y="29814"/>
                    </a:cubicBezTo>
                    <a:cubicBezTo>
                      <a:pt x="1052" y="30671"/>
                      <a:pt x="1703" y="31687"/>
                      <a:pt x="2560" y="32004"/>
                    </a:cubicBezTo>
                    <a:cubicBezTo>
                      <a:pt x="3417" y="32322"/>
                      <a:pt x="4068" y="32529"/>
                      <a:pt x="5893" y="31719"/>
                    </a:cubicBezTo>
                    <a:cubicBezTo>
                      <a:pt x="7719" y="30910"/>
                      <a:pt x="11465" y="28370"/>
                      <a:pt x="13513" y="27147"/>
                    </a:cubicBezTo>
                    <a:cubicBezTo>
                      <a:pt x="15561" y="25925"/>
                      <a:pt x="19499" y="23527"/>
                      <a:pt x="18181" y="24384"/>
                    </a:cubicBezTo>
                    <a:cubicBezTo>
                      <a:pt x="16864" y="25241"/>
                      <a:pt x="7783" y="30115"/>
                      <a:pt x="5608" y="32290"/>
                    </a:cubicBezTo>
                    <a:cubicBezTo>
                      <a:pt x="3433" y="34465"/>
                      <a:pt x="4782" y="36307"/>
                      <a:pt x="5131" y="37434"/>
                    </a:cubicBezTo>
                    <a:cubicBezTo>
                      <a:pt x="5480" y="38561"/>
                      <a:pt x="6528" y="38974"/>
                      <a:pt x="7703" y="39053"/>
                    </a:cubicBezTo>
                    <a:cubicBezTo>
                      <a:pt x="8878" y="39132"/>
                      <a:pt x="10339" y="38640"/>
                      <a:pt x="12180" y="37910"/>
                    </a:cubicBezTo>
                    <a:cubicBezTo>
                      <a:pt x="14022" y="37180"/>
                      <a:pt x="17657" y="35211"/>
                      <a:pt x="18752" y="34671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619" name="Google Shape;619;p41"/>
              <p:cNvSpPr/>
              <p:nvPr/>
            </p:nvSpPr>
            <p:spPr>
              <a:xfrm>
                <a:off x="1402550" y="3481400"/>
                <a:ext cx="202000" cy="595300"/>
              </a:xfrm>
              <a:custGeom>
                <a:avLst/>
                <a:gdLst/>
                <a:ahLst/>
                <a:cxnLst/>
                <a:rect l="l" t="t" r="r" b="b"/>
                <a:pathLst>
                  <a:path w="8080" h="23812" extrusionOk="0">
                    <a:moveTo>
                      <a:pt x="8001" y="0"/>
                    </a:moveTo>
                    <a:cubicBezTo>
                      <a:pt x="8001" y="635"/>
                      <a:pt x="8160" y="1207"/>
                      <a:pt x="8001" y="3810"/>
                    </a:cubicBezTo>
                    <a:cubicBezTo>
                      <a:pt x="7842" y="6414"/>
                      <a:pt x="7827" y="12621"/>
                      <a:pt x="7049" y="15621"/>
                    </a:cubicBezTo>
                    <a:cubicBezTo>
                      <a:pt x="6271" y="18621"/>
                      <a:pt x="4509" y="20447"/>
                      <a:pt x="3334" y="21812"/>
                    </a:cubicBezTo>
                    <a:cubicBezTo>
                      <a:pt x="2159" y="23177"/>
                      <a:pt x="556" y="23479"/>
                      <a:pt x="0" y="23812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620" name="Google Shape;620;p41"/>
            <p:cNvSpPr/>
            <p:nvPr/>
          </p:nvSpPr>
          <p:spPr>
            <a:xfrm>
              <a:off x="2093127" y="704844"/>
              <a:ext cx="195250" cy="452450"/>
            </a:xfrm>
            <a:custGeom>
              <a:avLst/>
              <a:gdLst/>
              <a:ahLst/>
              <a:cxnLst/>
              <a:rect l="l" t="t" r="r" b="b"/>
              <a:pathLst>
                <a:path w="7810" h="18098" extrusionOk="0">
                  <a:moveTo>
                    <a:pt x="7810" y="18098"/>
                  </a:moveTo>
                  <a:cubicBezTo>
                    <a:pt x="7540" y="17844"/>
                    <a:pt x="6810" y="17241"/>
                    <a:pt x="6191" y="16574"/>
                  </a:cubicBezTo>
                  <a:cubicBezTo>
                    <a:pt x="5572" y="15907"/>
                    <a:pt x="4841" y="15208"/>
                    <a:pt x="4095" y="14097"/>
                  </a:cubicBezTo>
                  <a:cubicBezTo>
                    <a:pt x="3349" y="12986"/>
                    <a:pt x="2286" y="11081"/>
                    <a:pt x="1714" y="9906"/>
                  </a:cubicBezTo>
                  <a:cubicBezTo>
                    <a:pt x="1143" y="8731"/>
                    <a:pt x="936" y="8240"/>
                    <a:pt x="666" y="7049"/>
                  </a:cubicBezTo>
                  <a:cubicBezTo>
                    <a:pt x="396" y="5859"/>
                    <a:pt x="190" y="3938"/>
                    <a:pt x="95" y="2763"/>
                  </a:cubicBezTo>
                  <a:cubicBezTo>
                    <a:pt x="0" y="1588"/>
                    <a:pt x="95" y="461"/>
                    <a:pt x="95" y="0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21" name="Google Shape;621;p41"/>
            <p:cNvSpPr/>
            <p:nvPr/>
          </p:nvSpPr>
          <p:spPr>
            <a:xfrm>
              <a:off x="1224994" y="1121575"/>
              <a:ext cx="718100" cy="655325"/>
            </a:xfrm>
            <a:custGeom>
              <a:avLst/>
              <a:gdLst/>
              <a:ahLst/>
              <a:cxnLst/>
              <a:rect l="l" t="t" r="r" b="b"/>
              <a:pathLst>
                <a:path w="28724" h="26213" extrusionOk="0">
                  <a:moveTo>
                    <a:pt x="3483" y="0"/>
                  </a:moveTo>
                  <a:cubicBezTo>
                    <a:pt x="2991" y="1381"/>
                    <a:pt x="1102" y="6287"/>
                    <a:pt x="530" y="8287"/>
                  </a:cubicBezTo>
                  <a:cubicBezTo>
                    <a:pt x="-41" y="10287"/>
                    <a:pt x="-57" y="10953"/>
                    <a:pt x="54" y="12001"/>
                  </a:cubicBezTo>
                  <a:cubicBezTo>
                    <a:pt x="165" y="13049"/>
                    <a:pt x="594" y="13938"/>
                    <a:pt x="1197" y="14573"/>
                  </a:cubicBezTo>
                  <a:cubicBezTo>
                    <a:pt x="1800" y="15208"/>
                    <a:pt x="2816" y="15621"/>
                    <a:pt x="3673" y="15811"/>
                  </a:cubicBezTo>
                  <a:cubicBezTo>
                    <a:pt x="4530" y="16002"/>
                    <a:pt x="5467" y="16161"/>
                    <a:pt x="6340" y="15716"/>
                  </a:cubicBezTo>
                  <a:cubicBezTo>
                    <a:pt x="7213" y="15272"/>
                    <a:pt x="8579" y="12985"/>
                    <a:pt x="8912" y="13144"/>
                  </a:cubicBezTo>
                  <a:cubicBezTo>
                    <a:pt x="9246" y="13303"/>
                    <a:pt x="8246" y="15590"/>
                    <a:pt x="8341" y="16669"/>
                  </a:cubicBezTo>
                  <a:cubicBezTo>
                    <a:pt x="8436" y="17749"/>
                    <a:pt x="8738" y="18859"/>
                    <a:pt x="9484" y="19621"/>
                  </a:cubicBezTo>
                  <a:cubicBezTo>
                    <a:pt x="10230" y="20383"/>
                    <a:pt x="11738" y="21130"/>
                    <a:pt x="12817" y="21241"/>
                  </a:cubicBezTo>
                  <a:cubicBezTo>
                    <a:pt x="13897" y="21352"/>
                    <a:pt x="15151" y="20876"/>
                    <a:pt x="15961" y="20288"/>
                  </a:cubicBezTo>
                  <a:cubicBezTo>
                    <a:pt x="16771" y="19701"/>
                    <a:pt x="17485" y="17446"/>
                    <a:pt x="17675" y="17716"/>
                  </a:cubicBezTo>
                  <a:cubicBezTo>
                    <a:pt x="17866" y="17986"/>
                    <a:pt x="16898" y="20701"/>
                    <a:pt x="17104" y="21907"/>
                  </a:cubicBezTo>
                  <a:cubicBezTo>
                    <a:pt x="17310" y="23114"/>
                    <a:pt x="18008" y="24241"/>
                    <a:pt x="18913" y="24955"/>
                  </a:cubicBezTo>
                  <a:cubicBezTo>
                    <a:pt x="19818" y="25670"/>
                    <a:pt x="21295" y="26337"/>
                    <a:pt x="22533" y="26194"/>
                  </a:cubicBezTo>
                  <a:cubicBezTo>
                    <a:pt x="23771" y="26051"/>
                    <a:pt x="25565" y="25130"/>
                    <a:pt x="26343" y="24098"/>
                  </a:cubicBezTo>
                  <a:cubicBezTo>
                    <a:pt x="27121" y="23066"/>
                    <a:pt x="26803" y="23177"/>
                    <a:pt x="27200" y="20002"/>
                  </a:cubicBezTo>
                  <a:cubicBezTo>
                    <a:pt x="27597" y="16827"/>
                    <a:pt x="28470" y="7540"/>
                    <a:pt x="28724" y="504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622" name="Google Shape;622;p41"/>
          <p:cNvSpPr txBox="1">
            <a:spLocks noGrp="1"/>
          </p:cNvSpPr>
          <p:nvPr>
            <p:ph type="title"/>
          </p:nvPr>
        </p:nvSpPr>
        <p:spPr>
          <a:xfrm>
            <a:off x="2076450" y="881632"/>
            <a:ext cx="4889615" cy="100929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600" dirty="0" smtClean="0">
                <a:solidFill>
                  <a:srgbClr val="F05010"/>
                </a:solidFill>
              </a:rPr>
              <a:t>У Србији</a:t>
            </a:r>
            <a:endParaRPr sz="3600" dirty="0">
              <a:solidFill>
                <a:srgbClr val="F05010"/>
              </a:solidFill>
            </a:endParaRPr>
          </a:p>
        </p:txBody>
      </p:sp>
      <p:sp>
        <p:nvSpPr>
          <p:cNvPr id="623" name="Google Shape;623;p41"/>
          <p:cNvSpPr txBox="1">
            <a:spLocks noGrp="1"/>
          </p:cNvSpPr>
          <p:nvPr>
            <p:ph type="subTitle" idx="1"/>
          </p:nvPr>
        </p:nvSpPr>
        <p:spPr>
          <a:xfrm>
            <a:off x="3041976" y="3021137"/>
            <a:ext cx="5353880" cy="953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Према процени Института за јавно здравље Србије, у Републици Србији без Косова и </a:t>
            </a:r>
            <a:r>
              <a:rPr lang="ru-RU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Метохије </a:t>
            </a:r>
            <a:r>
              <a:rPr lang="ru-RU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од дијабетеса болује приближно 770.000 особа или 12,0% одраслог </a:t>
            </a:r>
            <a:r>
              <a:rPr lang="ru-RU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становништва.</a:t>
            </a:r>
          </a:p>
          <a:p>
            <a:pPr lvl="0" algn="l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У </a:t>
            </a:r>
            <a:r>
              <a:rPr lang="ru-RU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2020. години, Србија је на основу стандардизоване стопе морталитета од 14,8 на 100.000 становника, припадала групи европских земаља са високим стопама умирања од </a:t>
            </a:r>
            <a:r>
              <a:rPr lang="ru-RU" sz="1200" b="1">
                <a:solidFill>
                  <a:schemeClr val="tx2">
                    <a:lumMod val="40000"/>
                    <a:lumOff val="60000"/>
                  </a:schemeClr>
                </a:solidFill>
              </a:rPr>
              <a:t>ове </a:t>
            </a:r>
            <a:r>
              <a:rPr lang="ru-RU" sz="1200" b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болести. </a:t>
            </a:r>
            <a:endParaRPr lang="ru-RU" sz="12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l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r-Cyrl-R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У 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Београду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је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2020.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године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регистровано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80.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492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особ</a:t>
            </a:r>
            <a:r>
              <a:rPr lang="sr-Cyrl-R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а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са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дијабетесом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Новооболелих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је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исте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године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било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1.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971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(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975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мушкараца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и </a:t>
            </a:r>
            <a:r>
              <a:rPr lang="sr-Cyrl-R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996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женa</a:t>
            </a:r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  <a:r>
              <a:rPr lang="en-U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</a:p>
          <a:p>
            <a:pPr lvl="0" algn="l"/>
            <a:endParaRPr lang="en-US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4" name="Google Shape;624;p41"/>
          <p:cNvSpPr/>
          <p:nvPr/>
        </p:nvSpPr>
        <p:spPr>
          <a:xfrm>
            <a:off x="930925" y="264377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5" name="Google Shape;625;p41"/>
          <p:cNvGrpSpPr/>
          <p:nvPr/>
        </p:nvGrpSpPr>
        <p:grpSpPr>
          <a:xfrm rot="7909942">
            <a:off x="6154509" y="4463989"/>
            <a:ext cx="602476" cy="353013"/>
            <a:chOff x="-1131628" y="1250953"/>
            <a:chExt cx="695437" cy="407447"/>
          </a:xfrm>
        </p:grpSpPr>
        <p:sp>
          <p:nvSpPr>
            <p:cNvPr id="626" name="Google Shape;626;p41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1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1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9" name="Google Shape;629;p41"/>
          <p:cNvSpPr/>
          <p:nvPr/>
        </p:nvSpPr>
        <p:spPr>
          <a:xfrm>
            <a:off x="3056025" y="4338702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0" name="Google Shape;630;p41"/>
          <p:cNvGrpSpPr/>
          <p:nvPr/>
        </p:nvGrpSpPr>
        <p:grpSpPr>
          <a:xfrm rot="-7140317">
            <a:off x="5046149" y="527730"/>
            <a:ext cx="643533" cy="377037"/>
            <a:chOff x="-1131628" y="1250953"/>
            <a:chExt cx="695437" cy="407447"/>
          </a:xfrm>
        </p:grpSpPr>
        <p:sp>
          <p:nvSpPr>
            <p:cNvPr id="631" name="Google Shape;631;p41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1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1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3812">
        <p14:reveal/>
      </p:transition>
    </mc:Choice>
    <mc:Fallback xmlns="">
      <p:transition spd="slow" advTm="1381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44"/>
          <p:cNvSpPr txBox="1">
            <a:spLocks noGrp="1"/>
          </p:cNvSpPr>
          <p:nvPr>
            <p:ph type="title" idx="2"/>
          </p:nvPr>
        </p:nvSpPr>
        <p:spPr>
          <a:xfrm>
            <a:off x="498764" y="58190"/>
            <a:ext cx="3433155" cy="18078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800" dirty="0" smtClean="0"/>
              <a:t>Шта је дијабетес?</a:t>
            </a:r>
            <a:endParaRPr sz="2800" dirty="0"/>
          </a:p>
        </p:txBody>
      </p:sp>
      <p:sp>
        <p:nvSpPr>
          <p:cNvPr id="663" name="Google Shape;663;p44"/>
          <p:cNvSpPr txBox="1">
            <a:spLocks noGrp="1"/>
          </p:cNvSpPr>
          <p:nvPr>
            <p:ph type="subTitle" idx="1"/>
          </p:nvPr>
        </p:nvSpPr>
        <p:spPr>
          <a:xfrm>
            <a:off x="881924" y="1661528"/>
            <a:ext cx="3750000" cy="2800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defRPr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Дијабетес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је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хронична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болест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која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јавља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када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панкреас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производи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довољно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инсулина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или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када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тело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може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ефикасно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користи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инсулин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 </a:t>
            </a:r>
            <a:endParaRPr lang="sr-Cyrl-R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Хипергликемија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или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повишен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ниво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шећера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у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крви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током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времена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доводи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озбиљних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оштећења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многих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органских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система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а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нарочито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нервног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кардиоваскуларног</a:t>
            </a:r>
            <a:r>
              <a:rPr lang="sr-Cyrl-R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система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grpSp>
        <p:nvGrpSpPr>
          <p:cNvPr id="664" name="Google Shape;664;p44"/>
          <p:cNvGrpSpPr/>
          <p:nvPr/>
        </p:nvGrpSpPr>
        <p:grpSpPr>
          <a:xfrm>
            <a:off x="4714856" y="785073"/>
            <a:ext cx="3330914" cy="3594949"/>
            <a:chOff x="2255125" y="1624875"/>
            <a:chExt cx="3114750" cy="3361650"/>
          </a:xfrm>
        </p:grpSpPr>
        <p:sp>
          <p:nvSpPr>
            <p:cNvPr id="665" name="Google Shape;665;p44"/>
            <p:cNvSpPr/>
            <p:nvPr/>
          </p:nvSpPr>
          <p:spPr>
            <a:xfrm>
              <a:off x="2299325" y="4042500"/>
              <a:ext cx="845625" cy="128450"/>
            </a:xfrm>
            <a:custGeom>
              <a:avLst/>
              <a:gdLst/>
              <a:ahLst/>
              <a:cxnLst/>
              <a:rect l="l" t="t" r="r" b="b"/>
              <a:pathLst>
                <a:path w="33825" h="5138" extrusionOk="0">
                  <a:moveTo>
                    <a:pt x="16912" y="1"/>
                  </a:moveTo>
                  <a:cubicBezTo>
                    <a:pt x="7572" y="1"/>
                    <a:pt x="0" y="1168"/>
                    <a:pt x="0" y="2569"/>
                  </a:cubicBezTo>
                  <a:cubicBezTo>
                    <a:pt x="0" y="4003"/>
                    <a:pt x="7572" y="5138"/>
                    <a:pt x="16912" y="5138"/>
                  </a:cubicBezTo>
                  <a:cubicBezTo>
                    <a:pt x="26252" y="5138"/>
                    <a:pt x="33824" y="4003"/>
                    <a:pt x="33824" y="2569"/>
                  </a:cubicBezTo>
                  <a:cubicBezTo>
                    <a:pt x="33824" y="1168"/>
                    <a:pt x="26252" y="1"/>
                    <a:pt x="169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4"/>
            <p:cNvSpPr/>
            <p:nvPr/>
          </p:nvSpPr>
          <p:spPr>
            <a:xfrm>
              <a:off x="3308375" y="3902400"/>
              <a:ext cx="1139175" cy="143475"/>
            </a:xfrm>
            <a:custGeom>
              <a:avLst/>
              <a:gdLst/>
              <a:ahLst/>
              <a:cxnLst/>
              <a:rect l="l" t="t" r="r" b="b"/>
              <a:pathLst>
                <a:path w="45567" h="5739" extrusionOk="0">
                  <a:moveTo>
                    <a:pt x="22783" y="1"/>
                  </a:moveTo>
                  <a:cubicBezTo>
                    <a:pt x="10207" y="1"/>
                    <a:pt x="0" y="1268"/>
                    <a:pt x="0" y="2869"/>
                  </a:cubicBezTo>
                  <a:cubicBezTo>
                    <a:pt x="0" y="4437"/>
                    <a:pt x="10207" y="5738"/>
                    <a:pt x="22783" y="5738"/>
                  </a:cubicBezTo>
                  <a:cubicBezTo>
                    <a:pt x="35359" y="5738"/>
                    <a:pt x="45566" y="4437"/>
                    <a:pt x="45566" y="2869"/>
                  </a:cubicBezTo>
                  <a:cubicBezTo>
                    <a:pt x="45566" y="1268"/>
                    <a:pt x="35359" y="1"/>
                    <a:pt x="227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4"/>
            <p:cNvSpPr/>
            <p:nvPr/>
          </p:nvSpPr>
          <p:spPr>
            <a:xfrm>
              <a:off x="4460025" y="4120900"/>
              <a:ext cx="550425" cy="115100"/>
            </a:xfrm>
            <a:custGeom>
              <a:avLst/>
              <a:gdLst/>
              <a:ahLst/>
              <a:cxnLst/>
              <a:rect l="l" t="t" r="r" b="b"/>
              <a:pathLst>
                <a:path w="22017" h="4604" extrusionOk="0">
                  <a:moveTo>
                    <a:pt x="11008" y="0"/>
                  </a:moveTo>
                  <a:cubicBezTo>
                    <a:pt x="4937" y="0"/>
                    <a:pt x="0" y="1034"/>
                    <a:pt x="0" y="2302"/>
                  </a:cubicBezTo>
                  <a:cubicBezTo>
                    <a:pt x="0" y="3569"/>
                    <a:pt x="4937" y="4603"/>
                    <a:pt x="11008" y="4603"/>
                  </a:cubicBezTo>
                  <a:cubicBezTo>
                    <a:pt x="17113" y="4603"/>
                    <a:pt x="22016" y="3569"/>
                    <a:pt x="22016" y="2302"/>
                  </a:cubicBezTo>
                  <a:cubicBezTo>
                    <a:pt x="22016" y="1034"/>
                    <a:pt x="17113" y="0"/>
                    <a:pt x="11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4"/>
            <p:cNvSpPr/>
            <p:nvPr/>
          </p:nvSpPr>
          <p:spPr>
            <a:xfrm>
              <a:off x="4973725" y="4240975"/>
              <a:ext cx="396150" cy="81750"/>
            </a:xfrm>
            <a:custGeom>
              <a:avLst/>
              <a:gdLst/>
              <a:ahLst/>
              <a:cxnLst/>
              <a:rect l="l" t="t" r="r" b="b"/>
              <a:pathLst>
                <a:path w="15846" h="3270" extrusionOk="0">
                  <a:moveTo>
                    <a:pt x="7939" y="1"/>
                  </a:moveTo>
                  <a:cubicBezTo>
                    <a:pt x="3570" y="1"/>
                    <a:pt x="0" y="734"/>
                    <a:pt x="0" y="1635"/>
                  </a:cubicBezTo>
                  <a:cubicBezTo>
                    <a:pt x="0" y="2536"/>
                    <a:pt x="3570" y="3270"/>
                    <a:pt x="7939" y="3270"/>
                  </a:cubicBezTo>
                  <a:cubicBezTo>
                    <a:pt x="12309" y="3270"/>
                    <a:pt x="15845" y="2536"/>
                    <a:pt x="15845" y="1635"/>
                  </a:cubicBezTo>
                  <a:cubicBezTo>
                    <a:pt x="15845" y="734"/>
                    <a:pt x="12309" y="1"/>
                    <a:pt x="79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4"/>
            <p:cNvSpPr/>
            <p:nvPr/>
          </p:nvSpPr>
          <p:spPr>
            <a:xfrm>
              <a:off x="3741175" y="4807225"/>
              <a:ext cx="1037425" cy="156800"/>
            </a:xfrm>
            <a:custGeom>
              <a:avLst/>
              <a:gdLst/>
              <a:ahLst/>
              <a:cxnLst/>
              <a:rect l="l" t="t" r="r" b="b"/>
              <a:pathLst>
                <a:path w="41497" h="6272" extrusionOk="0">
                  <a:moveTo>
                    <a:pt x="20749" y="0"/>
                  </a:moveTo>
                  <a:cubicBezTo>
                    <a:pt x="9307" y="0"/>
                    <a:pt x="1" y="1401"/>
                    <a:pt x="1" y="3136"/>
                  </a:cubicBezTo>
                  <a:cubicBezTo>
                    <a:pt x="1" y="4870"/>
                    <a:pt x="9307" y="6271"/>
                    <a:pt x="20749" y="6271"/>
                  </a:cubicBezTo>
                  <a:cubicBezTo>
                    <a:pt x="32190" y="6271"/>
                    <a:pt x="41497" y="4870"/>
                    <a:pt x="41497" y="3136"/>
                  </a:cubicBezTo>
                  <a:cubicBezTo>
                    <a:pt x="41497" y="1401"/>
                    <a:pt x="32190" y="0"/>
                    <a:pt x="207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4"/>
            <p:cNvSpPr/>
            <p:nvPr/>
          </p:nvSpPr>
          <p:spPr>
            <a:xfrm>
              <a:off x="2746300" y="4640425"/>
              <a:ext cx="990725" cy="232700"/>
            </a:xfrm>
            <a:custGeom>
              <a:avLst/>
              <a:gdLst/>
              <a:ahLst/>
              <a:cxnLst/>
              <a:rect l="l" t="t" r="r" b="b"/>
              <a:pathLst>
                <a:path w="39629" h="9308" extrusionOk="0">
                  <a:moveTo>
                    <a:pt x="19815" y="1"/>
                  </a:moveTo>
                  <a:cubicBezTo>
                    <a:pt x="8873" y="1"/>
                    <a:pt x="0" y="2102"/>
                    <a:pt x="0" y="4671"/>
                  </a:cubicBezTo>
                  <a:cubicBezTo>
                    <a:pt x="0" y="7239"/>
                    <a:pt x="8873" y="9307"/>
                    <a:pt x="19815" y="9307"/>
                  </a:cubicBezTo>
                  <a:cubicBezTo>
                    <a:pt x="30756" y="9307"/>
                    <a:pt x="39629" y="7239"/>
                    <a:pt x="39629" y="4671"/>
                  </a:cubicBezTo>
                  <a:cubicBezTo>
                    <a:pt x="39629" y="2102"/>
                    <a:pt x="30756" y="1"/>
                    <a:pt x="198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4"/>
            <p:cNvSpPr/>
            <p:nvPr/>
          </p:nvSpPr>
          <p:spPr>
            <a:xfrm>
              <a:off x="2947275" y="4357300"/>
              <a:ext cx="112600" cy="76100"/>
            </a:xfrm>
            <a:custGeom>
              <a:avLst/>
              <a:gdLst/>
              <a:ahLst/>
              <a:cxnLst/>
              <a:rect l="l" t="t" r="r" b="b"/>
              <a:pathLst>
                <a:path w="4504" h="3044" extrusionOk="0">
                  <a:moveTo>
                    <a:pt x="1120" y="0"/>
                  </a:moveTo>
                  <a:cubicBezTo>
                    <a:pt x="813" y="0"/>
                    <a:pt x="506" y="125"/>
                    <a:pt x="301" y="351"/>
                  </a:cubicBezTo>
                  <a:cubicBezTo>
                    <a:pt x="1" y="751"/>
                    <a:pt x="134" y="1319"/>
                    <a:pt x="568" y="1552"/>
                  </a:cubicBezTo>
                  <a:lnTo>
                    <a:pt x="2836" y="2886"/>
                  </a:lnTo>
                  <a:cubicBezTo>
                    <a:pt x="2903" y="2920"/>
                    <a:pt x="2969" y="2953"/>
                    <a:pt x="3036" y="2986"/>
                  </a:cubicBezTo>
                  <a:cubicBezTo>
                    <a:pt x="3150" y="3025"/>
                    <a:pt x="3270" y="3044"/>
                    <a:pt x="3390" y="3044"/>
                  </a:cubicBezTo>
                  <a:cubicBezTo>
                    <a:pt x="3690" y="3044"/>
                    <a:pt x="3989" y="2924"/>
                    <a:pt x="4204" y="2686"/>
                  </a:cubicBezTo>
                  <a:cubicBezTo>
                    <a:pt x="4504" y="2286"/>
                    <a:pt x="4370" y="1719"/>
                    <a:pt x="3937" y="1485"/>
                  </a:cubicBezTo>
                  <a:lnTo>
                    <a:pt x="1668" y="151"/>
                  </a:lnTo>
                  <a:cubicBezTo>
                    <a:pt x="1502" y="49"/>
                    <a:pt x="1311" y="0"/>
                    <a:pt x="11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4"/>
            <p:cNvSpPr/>
            <p:nvPr/>
          </p:nvSpPr>
          <p:spPr>
            <a:xfrm>
              <a:off x="3109050" y="4441100"/>
              <a:ext cx="95100" cy="66050"/>
            </a:xfrm>
            <a:custGeom>
              <a:avLst/>
              <a:gdLst/>
              <a:ahLst/>
              <a:cxnLst/>
              <a:rect l="l" t="t" r="r" b="b"/>
              <a:pathLst>
                <a:path w="3804" h="2642" extrusionOk="0">
                  <a:moveTo>
                    <a:pt x="1110" y="0"/>
                  </a:moveTo>
                  <a:cubicBezTo>
                    <a:pt x="804" y="0"/>
                    <a:pt x="508" y="120"/>
                    <a:pt x="301" y="368"/>
                  </a:cubicBezTo>
                  <a:cubicBezTo>
                    <a:pt x="1" y="769"/>
                    <a:pt x="134" y="1336"/>
                    <a:pt x="568" y="1569"/>
                  </a:cubicBezTo>
                  <a:lnTo>
                    <a:pt x="2169" y="2503"/>
                  </a:lnTo>
                  <a:cubicBezTo>
                    <a:pt x="2202" y="2536"/>
                    <a:pt x="2269" y="2536"/>
                    <a:pt x="2336" y="2570"/>
                  </a:cubicBezTo>
                  <a:cubicBezTo>
                    <a:pt x="2462" y="2619"/>
                    <a:pt x="2592" y="2642"/>
                    <a:pt x="2718" y="2642"/>
                  </a:cubicBezTo>
                  <a:cubicBezTo>
                    <a:pt x="3025" y="2642"/>
                    <a:pt x="3314" y="2506"/>
                    <a:pt x="3503" y="2270"/>
                  </a:cubicBezTo>
                  <a:cubicBezTo>
                    <a:pt x="3804" y="1869"/>
                    <a:pt x="3670" y="1302"/>
                    <a:pt x="3236" y="1069"/>
                  </a:cubicBezTo>
                  <a:lnTo>
                    <a:pt x="1669" y="135"/>
                  </a:lnTo>
                  <a:cubicBezTo>
                    <a:pt x="1491" y="46"/>
                    <a:pt x="1298" y="0"/>
                    <a:pt x="11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4"/>
            <p:cNvSpPr/>
            <p:nvPr/>
          </p:nvSpPr>
          <p:spPr>
            <a:xfrm>
              <a:off x="3199125" y="4617925"/>
              <a:ext cx="185150" cy="216825"/>
            </a:xfrm>
            <a:custGeom>
              <a:avLst/>
              <a:gdLst/>
              <a:ahLst/>
              <a:cxnLst/>
              <a:rect l="l" t="t" r="r" b="b"/>
              <a:pathLst>
                <a:path w="7406" h="8673" extrusionOk="0">
                  <a:moveTo>
                    <a:pt x="2302" y="0"/>
                  </a:moveTo>
                  <a:lnTo>
                    <a:pt x="0" y="7806"/>
                  </a:lnTo>
                  <a:cubicBezTo>
                    <a:pt x="1702" y="8073"/>
                    <a:pt x="3603" y="8406"/>
                    <a:pt x="5404" y="8673"/>
                  </a:cubicBezTo>
                  <a:lnTo>
                    <a:pt x="7406" y="1268"/>
                  </a:lnTo>
                  <a:cubicBezTo>
                    <a:pt x="5805" y="867"/>
                    <a:pt x="3770" y="300"/>
                    <a:pt x="23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4"/>
            <p:cNvSpPr/>
            <p:nvPr/>
          </p:nvSpPr>
          <p:spPr>
            <a:xfrm>
              <a:off x="2724625" y="4597950"/>
              <a:ext cx="127600" cy="60075"/>
            </a:xfrm>
            <a:custGeom>
              <a:avLst/>
              <a:gdLst/>
              <a:ahLst/>
              <a:cxnLst/>
              <a:rect l="l" t="t" r="r" b="b"/>
              <a:pathLst>
                <a:path w="5104" h="2403" extrusionOk="0">
                  <a:moveTo>
                    <a:pt x="1110" y="0"/>
                  </a:moveTo>
                  <a:cubicBezTo>
                    <a:pt x="662" y="0"/>
                    <a:pt x="240" y="279"/>
                    <a:pt x="100" y="699"/>
                  </a:cubicBezTo>
                  <a:cubicBezTo>
                    <a:pt x="0" y="1233"/>
                    <a:pt x="367" y="1733"/>
                    <a:pt x="867" y="1800"/>
                  </a:cubicBezTo>
                  <a:lnTo>
                    <a:pt x="3736" y="2367"/>
                  </a:lnTo>
                  <a:cubicBezTo>
                    <a:pt x="3836" y="2400"/>
                    <a:pt x="3903" y="2400"/>
                    <a:pt x="3970" y="2400"/>
                  </a:cubicBezTo>
                  <a:cubicBezTo>
                    <a:pt x="3993" y="2402"/>
                    <a:pt x="4017" y="2403"/>
                    <a:pt x="4040" y="2403"/>
                  </a:cubicBezTo>
                  <a:cubicBezTo>
                    <a:pt x="4477" y="2403"/>
                    <a:pt x="4845" y="2111"/>
                    <a:pt x="5004" y="1700"/>
                  </a:cubicBezTo>
                  <a:cubicBezTo>
                    <a:pt x="5104" y="1166"/>
                    <a:pt x="4737" y="666"/>
                    <a:pt x="4203" y="599"/>
                  </a:cubicBezTo>
                  <a:lnTo>
                    <a:pt x="1368" y="32"/>
                  </a:lnTo>
                  <a:cubicBezTo>
                    <a:pt x="1282" y="10"/>
                    <a:pt x="1195" y="0"/>
                    <a:pt x="11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4"/>
            <p:cNvSpPr/>
            <p:nvPr/>
          </p:nvSpPr>
          <p:spPr>
            <a:xfrm>
              <a:off x="2923100" y="4627125"/>
              <a:ext cx="105100" cy="55100"/>
            </a:xfrm>
            <a:custGeom>
              <a:avLst/>
              <a:gdLst/>
              <a:ahLst/>
              <a:cxnLst/>
              <a:rect l="l" t="t" r="r" b="b"/>
              <a:pathLst>
                <a:path w="4204" h="2204" extrusionOk="0">
                  <a:moveTo>
                    <a:pt x="1080" y="1"/>
                  </a:moveTo>
                  <a:cubicBezTo>
                    <a:pt x="640" y="1"/>
                    <a:pt x="240" y="284"/>
                    <a:pt x="100" y="733"/>
                  </a:cubicBezTo>
                  <a:cubicBezTo>
                    <a:pt x="0" y="1233"/>
                    <a:pt x="334" y="1734"/>
                    <a:pt x="867" y="1800"/>
                  </a:cubicBezTo>
                  <a:lnTo>
                    <a:pt x="2869" y="2201"/>
                  </a:lnTo>
                  <a:lnTo>
                    <a:pt x="3102" y="2201"/>
                  </a:lnTo>
                  <a:cubicBezTo>
                    <a:pt x="3126" y="2202"/>
                    <a:pt x="3150" y="2203"/>
                    <a:pt x="3173" y="2203"/>
                  </a:cubicBezTo>
                  <a:cubicBezTo>
                    <a:pt x="3609" y="2203"/>
                    <a:pt x="3976" y="1912"/>
                    <a:pt x="4103" y="1500"/>
                  </a:cubicBezTo>
                  <a:cubicBezTo>
                    <a:pt x="4203" y="966"/>
                    <a:pt x="3870" y="466"/>
                    <a:pt x="3336" y="433"/>
                  </a:cubicBezTo>
                  <a:lnTo>
                    <a:pt x="1334" y="32"/>
                  </a:lnTo>
                  <a:cubicBezTo>
                    <a:pt x="1249" y="11"/>
                    <a:pt x="1164" y="1"/>
                    <a:pt x="10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4"/>
            <p:cNvSpPr/>
            <p:nvPr/>
          </p:nvSpPr>
          <p:spPr>
            <a:xfrm>
              <a:off x="2820525" y="4294350"/>
              <a:ext cx="744725" cy="510400"/>
            </a:xfrm>
            <a:custGeom>
              <a:avLst/>
              <a:gdLst/>
              <a:ahLst/>
              <a:cxnLst/>
              <a:rect l="l" t="t" r="r" b="b"/>
              <a:pathLst>
                <a:path w="29789" h="20416" extrusionOk="0">
                  <a:moveTo>
                    <a:pt x="4904" y="0"/>
                  </a:moveTo>
                  <a:cubicBezTo>
                    <a:pt x="4904" y="0"/>
                    <a:pt x="1068" y="5638"/>
                    <a:pt x="0" y="6038"/>
                  </a:cubicBezTo>
                  <a:cubicBezTo>
                    <a:pt x="0" y="6038"/>
                    <a:pt x="2002" y="7306"/>
                    <a:pt x="4904" y="8974"/>
                  </a:cubicBezTo>
                  <a:cubicBezTo>
                    <a:pt x="8239" y="10975"/>
                    <a:pt x="12776" y="13644"/>
                    <a:pt x="16679" y="15778"/>
                  </a:cubicBezTo>
                  <a:cubicBezTo>
                    <a:pt x="20181" y="17680"/>
                    <a:pt x="24718" y="20182"/>
                    <a:pt x="25919" y="20415"/>
                  </a:cubicBezTo>
                  <a:cubicBezTo>
                    <a:pt x="25919" y="20415"/>
                    <a:pt x="29254" y="15445"/>
                    <a:pt x="29788" y="15245"/>
                  </a:cubicBezTo>
                  <a:cubicBezTo>
                    <a:pt x="29788" y="15245"/>
                    <a:pt x="25085" y="11742"/>
                    <a:pt x="21749" y="9641"/>
                  </a:cubicBezTo>
                  <a:cubicBezTo>
                    <a:pt x="20281" y="8707"/>
                    <a:pt x="19614" y="8440"/>
                    <a:pt x="17913" y="7539"/>
                  </a:cubicBezTo>
                  <a:cubicBezTo>
                    <a:pt x="15378" y="6138"/>
                    <a:pt x="13043" y="4537"/>
                    <a:pt x="9741" y="2802"/>
                  </a:cubicBezTo>
                  <a:cubicBezTo>
                    <a:pt x="6939" y="1301"/>
                    <a:pt x="4904" y="0"/>
                    <a:pt x="49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4"/>
            <p:cNvSpPr/>
            <p:nvPr/>
          </p:nvSpPr>
          <p:spPr>
            <a:xfrm>
              <a:off x="3237475" y="4535350"/>
              <a:ext cx="327775" cy="269400"/>
            </a:xfrm>
            <a:custGeom>
              <a:avLst/>
              <a:gdLst/>
              <a:ahLst/>
              <a:cxnLst/>
              <a:rect l="l" t="t" r="r" b="b"/>
              <a:pathLst>
                <a:path w="13111" h="10776" extrusionOk="0">
                  <a:moveTo>
                    <a:pt x="5071" y="1"/>
                  </a:moveTo>
                  <a:lnTo>
                    <a:pt x="1" y="6138"/>
                  </a:lnTo>
                  <a:cubicBezTo>
                    <a:pt x="3503" y="8040"/>
                    <a:pt x="8040" y="10542"/>
                    <a:pt x="9241" y="10775"/>
                  </a:cubicBezTo>
                  <a:cubicBezTo>
                    <a:pt x="9241" y="10775"/>
                    <a:pt x="12576" y="5805"/>
                    <a:pt x="13110" y="5605"/>
                  </a:cubicBezTo>
                  <a:cubicBezTo>
                    <a:pt x="13110" y="5605"/>
                    <a:pt x="8407" y="2102"/>
                    <a:pt x="50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4"/>
            <p:cNvSpPr/>
            <p:nvPr/>
          </p:nvSpPr>
          <p:spPr>
            <a:xfrm>
              <a:off x="3237475" y="4535350"/>
              <a:ext cx="225200" cy="212675"/>
            </a:xfrm>
            <a:custGeom>
              <a:avLst/>
              <a:gdLst/>
              <a:ahLst/>
              <a:cxnLst/>
              <a:rect l="l" t="t" r="r" b="b"/>
              <a:pathLst>
                <a:path w="9008" h="8507" extrusionOk="0">
                  <a:moveTo>
                    <a:pt x="5071" y="1"/>
                  </a:moveTo>
                  <a:lnTo>
                    <a:pt x="1" y="6138"/>
                  </a:lnTo>
                  <a:cubicBezTo>
                    <a:pt x="1368" y="6872"/>
                    <a:pt x="2903" y="7740"/>
                    <a:pt x="4371" y="8507"/>
                  </a:cubicBezTo>
                  <a:lnTo>
                    <a:pt x="9007" y="2636"/>
                  </a:lnTo>
                  <a:cubicBezTo>
                    <a:pt x="7806" y="1802"/>
                    <a:pt x="6205" y="735"/>
                    <a:pt x="50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4"/>
            <p:cNvSpPr/>
            <p:nvPr/>
          </p:nvSpPr>
          <p:spPr>
            <a:xfrm>
              <a:off x="2819675" y="4295175"/>
              <a:ext cx="262725" cy="233525"/>
            </a:xfrm>
            <a:custGeom>
              <a:avLst/>
              <a:gdLst/>
              <a:ahLst/>
              <a:cxnLst/>
              <a:rect l="l" t="t" r="r" b="b"/>
              <a:pathLst>
                <a:path w="10509" h="9341" extrusionOk="0">
                  <a:moveTo>
                    <a:pt x="4938" y="1"/>
                  </a:moveTo>
                  <a:cubicBezTo>
                    <a:pt x="4938" y="1"/>
                    <a:pt x="1068" y="5605"/>
                    <a:pt x="1" y="6005"/>
                  </a:cubicBezTo>
                  <a:cubicBezTo>
                    <a:pt x="1" y="6005"/>
                    <a:pt x="2669" y="7640"/>
                    <a:pt x="5572" y="9341"/>
                  </a:cubicBezTo>
                  <a:lnTo>
                    <a:pt x="10508" y="3170"/>
                  </a:lnTo>
                  <a:cubicBezTo>
                    <a:pt x="7673" y="1702"/>
                    <a:pt x="4938" y="1"/>
                    <a:pt x="49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4"/>
            <p:cNvSpPr/>
            <p:nvPr/>
          </p:nvSpPr>
          <p:spPr>
            <a:xfrm>
              <a:off x="2895575" y="4367350"/>
              <a:ext cx="111775" cy="76750"/>
            </a:xfrm>
            <a:custGeom>
              <a:avLst/>
              <a:gdLst/>
              <a:ahLst/>
              <a:cxnLst/>
              <a:rect l="l" t="t" r="r" b="b"/>
              <a:pathLst>
                <a:path w="4471" h="3070" extrusionOk="0">
                  <a:moveTo>
                    <a:pt x="1108" y="0"/>
                  </a:moveTo>
                  <a:cubicBezTo>
                    <a:pt x="807" y="0"/>
                    <a:pt x="509" y="133"/>
                    <a:pt x="301" y="383"/>
                  </a:cubicBezTo>
                  <a:cubicBezTo>
                    <a:pt x="0" y="750"/>
                    <a:pt x="100" y="1317"/>
                    <a:pt x="534" y="1550"/>
                  </a:cubicBezTo>
                  <a:lnTo>
                    <a:pt x="2836" y="2918"/>
                  </a:lnTo>
                  <a:cubicBezTo>
                    <a:pt x="2869" y="2951"/>
                    <a:pt x="2936" y="2985"/>
                    <a:pt x="3036" y="3018"/>
                  </a:cubicBezTo>
                  <a:cubicBezTo>
                    <a:pt x="3139" y="3053"/>
                    <a:pt x="3247" y="3069"/>
                    <a:pt x="3355" y="3069"/>
                  </a:cubicBezTo>
                  <a:cubicBezTo>
                    <a:pt x="3664" y="3069"/>
                    <a:pt x="3972" y="2932"/>
                    <a:pt x="4170" y="2684"/>
                  </a:cubicBezTo>
                  <a:cubicBezTo>
                    <a:pt x="4470" y="2318"/>
                    <a:pt x="4370" y="1750"/>
                    <a:pt x="3937" y="1517"/>
                  </a:cubicBezTo>
                  <a:lnTo>
                    <a:pt x="1635" y="149"/>
                  </a:lnTo>
                  <a:cubicBezTo>
                    <a:pt x="1472" y="49"/>
                    <a:pt x="1289" y="0"/>
                    <a:pt x="1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4"/>
            <p:cNvSpPr/>
            <p:nvPr/>
          </p:nvSpPr>
          <p:spPr>
            <a:xfrm>
              <a:off x="3057350" y="4451575"/>
              <a:ext cx="95100" cy="65900"/>
            </a:xfrm>
            <a:custGeom>
              <a:avLst/>
              <a:gdLst/>
              <a:ahLst/>
              <a:cxnLst/>
              <a:rect l="l" t="t" r="r" b="b"/>
              <a:pathLst>
                <a:path w="3804" h="2636" extrusionOk="0">
                  <a:moveTo>
                    <a:pt x="1108" y="0"/>
                  </a:moveTo>
                  <a:cubicBezTo>
                    <a:pt x="808" y="0"/>
                    <a:pt x="509" y="133"/>
                    <a:pt x="301" y="383"/>
                  </a:cubicBezTo>
                  <a:cubicBezTo>
                    <a:pt x="1" y="783"/>
                    <a:pt x="134" y="1350"/>
                    <a:pt x="568" y="1550"/>
                  </a:cubicBezTo>
                  <a:lnTo>
                    <a:pt x="2136" y="2484"/>
                  </a:lnTo>
                  <a:cubicBezTo>
                    <a:pt x="2202" y="2518"/>
                    <a:pt x="2269" y="2551"/>
                    <a:pt x="2336" y="2585"/>
                  </a:cubicBezTo>
                  <a:cubicBezTo>
                    <a:pt x="2439" y="2619"/>
                    <a:pt x="2547" y="2636"/>
                    <a:pt x="2655" y="2636"/>
                  </a:cubicBezTo>
                  <a:cubicBezTo>
                    <a:pt x="2966" y="2636"/>
                    <a:pt x="3281" y="2498"/>
                    <a:pt x="3503" y="2251"/>
                  </a:cubicBezTo>
                  <a:cubicBezTo>
                    <a:pt x="3803" y="1851"/>
                    <a:pt x="3670" y="1284"/>
                    <a:pt x="3236" y="1083"/>
                  </a:cubicBezTo>
                  <a:lnTo>
                    <a:pt x="1635" y="149"/>
                  </a:lnTo>
                  <a:cubicBezTo>
                    <a:pt x="1472" y="49"/>
                    <a:pt x="1290" y="0"/>
                    <a:pt x="11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4"/>
            <p:cNvSpPr/>
            <p:nvPr/>
          </p:nvSpPr>
          <p:spPr>
            <a:xfrm>
              <a:off x="2622875" y="4531175"/>
              <a:ext cx="843975" cy="329275"/>
            </a:xfrm>
            <a:custGeom>
              <a:avLst/>
              <a:gdLst/>
              <a:ahLst/>
              <a:cxnLst/>
              <a:rect l="l" t="t" r="r" b="b"/>
              <a:pathLst>
                <a:path w="33759" h="13171" extrusionOk="0">
                  <a:moveTo>
                    <a:pt x="2202" y="1"/>
                  </a:moveTo>
                  <a:cubicBezTo>
                    <a:pt x="2202" y="1"/>
                    <a:pt x="901" y="6906"/>
                    <a:pt x="1" y="7673"/>
                  </a:cubicBezTo>
                  <a:cubicBezTo>
                    <a:pt x="1" y="7673"/>
                    <a:pt x="2569" y="8207"/>
                    <a:pt x="6205" y="8941"/>
                  </a:cubicBezTo>
                  <a:cubicBezTo>
                    <a:pt x="10441" y="9775"/>
                    <a:pt x="16112" y="10875"/>
                    <a:pt x="20949" y="11676"/>
                  </a:cubicBezTo>
                  <a:cubicBezTo>
                    <a:pt x="24892" y="12313"/>
                    <a:pt x="29910" y="13170"/>
                    <a:pt x="31766" y="13170"/>
                  </a:cubicBezTo>
                  <a:cubicBezTo>
                    <a:pt x="31952" y="13170"/>
                    <a:pt x="32106" y="13162"/>
                    <a:pt x="32224" y="13144"/>
                  </a:cubicBezTo>
                  <a:cubicBezTo>
                    <a:pt x="32224" y="13144"/>
                    <a:pt x="33324" y="7073"/>
                    <a:pt x="33758" y="6706"/>
                  </a:cubicBezTo>
                  <a:cubicBezTo>
                    <a:pt x="33758" y="6706"/>
                    <a:pt x="27520" y="4804"/>
                    <a:pt x="23284" y="3837"/>
                  </a:cubicBezTo>
                  <a:cubicBezTo>
                    <a:pt x="21416" y="3437"/>
                    <a:pt x="20615" y="3370"/>
                    <a:pt x="18514" y="3036"/>
                  </a:cubicBezTo>
                  <a:cubicBezTo>
                    <a:pt x="15345" y="2569"/>
                    <a:pt x="12343" y="1736"/>
                    <a:pt x="8273" y="1135"/>
                  </a:cubicBezTo>
                  <a:cubicBezTo>
                    <a:pt x="4771" y="601"/>
                    <a:pt x="2202" y="1"/>
                    <a:pt x="2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4"/>
            <p:cNvSpPr/>
            <p:nvPr/>
          </p:nvSpPr>
          <p:spPr>
            <a:xfrm>
              <a:off x="3146575" y="4627925"/>
              <a:ext cx="319425" cy="233175"/>
            </a:xfrm>
            <a:custGeom>
              <a:avLst/>
              <a:gdLst/>
              <a:ahLst/>
              <a:cxnLst/>
              <a:rect l="l" t="t" r="r" b="b"/>
              <a:pathLst>
                <a:path w="12777" h="9327" extrusionOk="0">
                  <a:moveTo>
                    <a:pt x="2303" y="0"/>
                  </a:moveTo>
                  <a:lnTo>
                    <a:pt x="1" y="7806"/>
                  </a:lnTo>
                  <a:cubicBezTo>
                    <a:pt x="1735" y="8106"/>
                    <a:pt x="3637" y="8406"/>
                    <a:pt x="5405" y="8707"/>
                  </a:cubicBezTo>
                  <a:cubicBezTo>
                    <a:pt x="7751" y="9054"/>
                    <a:pt x="9846" y="9326"/>
                    <a:pt x="10859" y="9326"/>
                  </a:cubicBezTo>
                  <a:cubicBezTo>
                    <a:pt x="11013" y="9326"/>
                    <a:pt x="11141" y="9320"/>
                    <a:pt x="11242" y="9307"/>
                  </a:cubicBezTo>
                  <a:cubicBezTo>
                    <a:pt x="11242" y="9307"/>
                    <a:pt x="12343" y="3236"/>
                    <a:pt x="12777" y="2836"/>
                  </a:cubicBezTo>
                  <a:cubicBezTo>
                    <a:pt x="12777" y="2836"/>
                    <a:pt x="10075" y="2002"/>
                    <a:pt x="7039" y="1201"/>
                  </a:cubicBezTo>
                  <a:cubicBezTo>
                    <a:pt x="5438" y="768"/>
                    <a:pt x="3770" y="334"/>
                    <a:pt x="23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4"/>
            <p:cNvSpPr/>
            <p:nvPr/>
          </p:nvSpPr>
          <p:spPr>
            <a:xfrm>
              <a:off x="3146575" y="4627925"/>
              <a:ext cx="185175" cy="217675"/>
            </a:xfrm>
            <a:custGeom>
              <a:avLst/>
              <a:gdLst/>
              <a:ahLst/>
              <a:cxnLst/>
              <a:rect l="l" t="t" r="r" b="b"/>
              <a:pathLst>
                <a:path w="7407" h="8707" extrusionOk="0">
                  <a:moveTo>
                    <a:pt x="2336" y="0"/>
                  </a:moveTo>
                  <a:lnTo>
                    <a:pt x="1" y="7806"/>
                  </a:lnTo>
                  <a:cubicBezTo>
                    <a:pt x="1735" y="8106"/>
                    <a:pt x="3637" y="8406"/>
                    <a:pt x="5405" y="8707"/>
                  </a:cubicBezTo>
                  <a:lnTo>
                    <a:pt x="7406" y="1301"/>
                  </a:lnTo>
                  <a:cubicBezTo>
                    <a:pt x="5838" y="868"/>
                    <a:pt x="3770" y="334"/>
                    <a:pt x="23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4"/>
            <p:cNvSpPr/>
            <p:nvPr/>
          </p:nvSpPr>
          <p:spPr>
            <a:xfrm>
              <a:off x="2622875" y="4532025"/>
              <a:ext cx="229350" cy="227675"/>
            </a:xfrm>
            <a:custGeom>
              <a:avLst/>
              <a:gdLst/>
              <a:ahLst/>
              <a:cxnLst/>
              <a:rect l="l" t="t" r="r" b="b"/>
              <a:pathLst>
                <a:path w="9174" h="9107" extrusionOk="0">
                  <a:moveTo>
                    <a:pt x="2202" y="0"/>
                  </a:moveTo>
                  <a:cubicBezTo>
                    <a:pt x="2202" y="0"/>
                    <a:pt x="901" y="6905"/>
                    <a:pt x="1" y="7672"/>
                  </a:cubicBezTo>
                  <a:cubicBezTo>
                    <a:pt x="1" y="7672"/>
                    <a:pt x="3370" y="8373"/>
                    <a:pt x="7006" y="9107"/>
                  </a:cubicBezTo>
                  <a:lnTo>
                    <a:pt x="9174" y="1301"/>
                  </a:lnTo>
                  <a:cubicBezTo>
                    <a:pt x="5705" y="768"/>
                    <a:pt x="2202" y="0"/>
                    <a:pt x="22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4"/>
            <p:cNvSpPr/>
            <p:nvPr/>
          </p:nvSpPr>
          <p:spPr>
            <a:xfrm>
              <a:off x="2672075" y="4608725"/>
              <a:ext cx="127625" cy="60075"/>
            </a:xfrm>
            <a:custGeom>
              <a:avLst/>
              <a:gdLst/>
              <a:ahLst/>
              <a:cxnLst/>
              <a:rect l="l" t="t" r="r" b="b"/>
              <a:pathLst>
                <a:path w="5105" h="2403" extrusionOk="0">
                  <a:moveTo>
                    <a:pt x="1095" y="1"/>
                  </a:moveTo>
                  <a:cubicBezTo>
                    <a:pt x="662" y="1"/>
                    <a:pt x="272" y="260"/>
                    <a:pt x="134" y="702"/>
                  </a:cubicBezTo>
                  <a:cubicBezTo>
                    <a:pt x="1" y="1202"/>
                    <a:pt x="368" y="1702"/>
                    <a:pt x="901" y="1802"/>
                  </a:cubicBezTo>
                  <a:lnTo>
                    <a:pt x="3770" y="2370"/>
                  </a:lnTo>
                  <a:cubicBezTo>
                    <a:pt x="3837" y="2370"/>
                    <a:pt x="3903" y="2370"/>
                    <a:pt x="4004" y="2403"/>
                  </a:cubicBezTo>
                  <a:cubicBezTo>
                    <a:pt x="4437" y="2403"/>
                    <a:pt x="4871" y="2103"/>
                    <a:pt x="5004" y="1669"/>
                  </a:cubicBezTo>
                  <a:cubicBezTo>
                    <a:pt x="5104" y="1169"/>
                    <a:pt x="4771" y="668"/>
                    <a:pt x="4237" y="602"/>
                  </a:cubicBezTo>
                  <a:lnTo>
                    <a:pt x="1368" y="35"/>
                  </a:lnTo>
                  <a:cubicBezTo>
                    <a:pt x="1277" y="12"/>
                    <a:pt x="1185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4"/>
            <p:cNvSpPr/>
            <p:nvPr/>
          </p:nvSpPr>
          <p:spPr>
            <a:xfrm>
              <a:off x="2870550" y="4637975"/>
              <a:ext cx="105950" cy="55075"/>
            </a:xfrm>
            <a:custGeom>
              <a:avLst/>
              <a:gdLst/>
              <a:ahLst/>
              <a:cxnLst/>
              <a:rect l="l" t="t" r="r" b="b"/>
              <a:pathLst>
                <a:path w="4238" h="2203" extrusionOk="0">
                  <a:moveTo>
                    <a:pt x="1110" y="0"/>
                  </a:moveTo>
                  <a:cubicBezTo>
                    <a:pt x="663" y="0"/>
                    <a:pt x="241" y="279"/>
                    <a:pt x="101" y="699"/>
                  </a:cubicBezTo>
                  <a:cubicBezTo>
                    <a:pt x="1" y="1233"/>
                    <a:pt x="368" y="1733"/>
                    <a:pt x="901" y="1800"/>
                  </a:cubicBezTo>
                  <a:lnTo>
                    <a:pt x="2903" y="2167"/>
                  </a:lnTo>
                  <a:cubicBezTo>
                    <a:pt x="2969" y="2200"/>
                    <a:pt x="3036" y="2200"/>
                    <a:pt x="3103" y="2200"/>
                  </a:cubicBezTo>
                  <a:cubicBezTo>
                    <a:pt x="3127" y="2202"/>
                    <a:pt x="3150" y="2203"/>
                    <a:pt x="3174" y="2203"/>
                  </a:cubicBezTo>
                  <a:cubicBezTo>
                    <a:pt x="3613" y="2203"/>
                    <a:pt x="4010" y="1911"/>
                    <a:pt x="4137" y="1500"/>
                  </a:cubicBezTo>
                  <a:cubicBezTo>
                    <a:pt x="4237" y="966"/>
                    <a:pt x="3870" y="466"/>
                    <a:pt x="3336" y="399"/>
                  </a:cubicBezTo>
                  <a:lnTo>
                    <a:pt x="1368" y="32"/>
                  </a:lnTo>
                  <a:cubicBezTo>
                    <a:pt x="1282" y="11"/>
                    <a:pt x="1196" y="0"/>
                    <a:pt x="11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4"/>
            <p:cNvSpPr/>
            <p:nvPr/>
          </p:nvSpPr>
          <p:spPr>
            <a:xfrm>
              <a:off x="5072950" y="3707275"/>
              <a:ext cx="120125" cy="562075"/>
            </a:xfrm>
            <a:custGeom>
              <a:avLst/>
              <a:gdLst/>
              <a:ahLst/>
              <a:cxnLst/>
              <a:rect l="l" t="t" r="r" b="b"/>
              <a:pathLst>
                <a:path w="4805" h="22483" extrusionOk="0">
                  <a:moveTo>
                    <a:pt x="4337" y="0"/>
                  </a:moveTo>
                  <a:lnTo>
                    <a:pt x="902" y="367"/>
                  </a:lnTo>
                  <a:cubicBezTo>
                    <a:pt x="902" y="367"/>
                    <a:pt x="334" y="15244"/>
                    <a:pt x="435" y="18113"/>
                  </a:cubicBezTo>
                  <a:cubicBezTo>
                    <a:pt x="435" y="18113"/>
                    <a:pt x="1" y="20882"/>
                    <a:pt x="2002" y="21882"/>
                  </a:cubicBezTo>
                  <a:cubicBezTo>
                    <a:pt x="2870" y="22249"/>
                    <a:pt x="3837" y="22449"/>
                    <a:pt x="4804" y="22483"/>
                  </a:cubicBezTo>
                  <a:lnTo>
                    <a:pt x="43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4"/>
            <p:cNvSpPr/>
            <p:nvPr/>
          </p:nvSpPr>
          <p:spPr>
            <a:xfrm>
              <a:off x="5077975" y="3610525"/>
              <a:ext cx="115100" cy="120950"/>
            </a:xfrm>
            <a:custGeom>
              <a:avLst/>
              <a:gdLst/>
              <a:ahLst/>
              <a:cxnLst/>
              <a:rect l="l" t="t" r="r" b="b"/>
              <a:pathLst>
                <a:path w="4604" h="4838" extrusionOk="0">
                  <a:moveTo>
                    <a:pt x="4403" y="1"/>
                  </a:moveTo>
                  <a:lnTo>
                    <a:pt x="1001" y="267"/>
                  </a:lnTo>
                  <a:cubicBezTo>
                    <a:pt x="1001" y="267"/>
                    <a:pt x="0" y="2602"/>
                    <a:pt x="667" y="4237"/>
                  </a:cubicBezTo>
                  <a:cubicBezTo>
                    <a:pt x="1968" y="4571"/>
                    <a:pt x="3269" y="4771"/>
                    <a:pt x="4603" y="4837"/>
                  </a:cubicBezTo>
                  <a:lnTo>
                    <a:pt x="44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44"/>
            <p:cNvSpPr/>
            <p:nvPr/>
          </p:nvSpPr>
          <p:spPr>
            <a:xfrm>
              <a:off x="5087125" y="3814000"/>
              <a:ext cx="176825" cy="313100"/>
            </a:xfrm>
            <a:custGeom>
              <a:avLst/>
              <a:gdLst/>
              <a:ahLst/>
              <a:cxnLst/>
              <a:rect l="l" t="t" r="r" b="b"/>
              <a:pathLst>
                <a:path w="7073" h="12524" extrusionOk="0">
                  <a:moveTo>
                    <a:pt x="301" y="1"/>
                  </a:moveTo>
                  <a:lnTo>
                    <a:pt x="1" y="11309"/>
                  </a:lnTo>
                  <a:cubicBezTo>
                    <a:pt x="1118" y="12094"/>
                    <a:pt x="2455" y="12524"/>
                    <a:pt x="3812" y="12524"/>
                  </a:cubicBezTo>
                  <a:cubicBezTo>
                    <a:pt x="3953" y="12524"/>
                    <a:pt x="4095" y="12519"/>
                    <a:pt x="4237" y="12510"/>
                  </a:cubicBezTo>
                  <a:cubicBezTo>
                    <a:pt x="5105" y="12443"/>
                    <a:pt x="5972" y="12376"/>
                    <a:pt x="6839" y="12243"/>
                  </a:cubicBezTo>
                  <a:cubicBezTo>
                    <a:pt x="7073" y="6706"/>
                    <a:pt x="6806" y="401"/>
                    <a:pt x="6806" y="401"/>
                  </a:cubicBezTo>
                  <a:cubicBezTo>
                    <a:pt x="6233" y="630"/>
                    <a:pt x="5174" y="718"/>
                    <a:pt x="4274" y="718"/>
                  </a:cubicBezTo>
                  <a:cubicBezTo>
                    <a:pt x="3863" y="718"/>
                    <a:pt x="3486" y="699"/>
                    <a:pt x="3203" y="668"/>
                  </a:cubicBezTo>
                  <a:cubicBezTo>
                    <a:pt x="2203" y="568"/>
                    <a:pt x="1235" y="334"/>
                    <a:pt x="3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44"/>
            <p:cNvSpPr/>
            <p:nvPr/>
          </p:nvSpPr>
          <p:spPr>
            <a:xfrm>
              <a:off x="5082975" y="3807325"/>
              <a:ext cx="110925" cy="319600"/>
            </a:xfrm>
            <a:custGeom>
              <a:avLst/>
              <a:gdLst/>
              <a:ahLst/>
              <a:cxnLst/>
              <a:rect l="l" t="t" r="r" b="b"/>
              <a:pathLst>
                <a:path w="4437" h="12784" extrusionOk="0">
                  <a:moveTo>
                    <a:pt x="267" y="1"/>
                  </a:moveTo>
                  <a:lnTo>
                    <a:pt x="0" y="11542"/>
                  </a:lnTo>
                  <a:cubicBezTo>
                    <a:pt x="1214" y="12352"/>
                    <a:pt x="2631" y="12783"/>
                    <a:pt x="4089" y="12783"/>
                  </a:cubicBezTo>
                  <a:cubicBezTo>
                    <a:pt x="4194" y="12783"/>
                    <a:pt x="4298" y="12781"/>
                    <a:pt x="4403" y="12777"/>
                  </a:cubicBezTo>
                  <a:lnTo>
                    <a:pt x="4437" y="968"/>
                  </a:lnTo>
                  <a:cubicBezTo>
                    <a:pt x="1635" y="835"/>
                    <a:pt x="267" y="1"/>
                    <a:pt x="2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44"/>
            <p:cNvSpPr/>
            <p:nvPr/>
          </p:nvSpPr>
          <p:spPr>
            <a:xfrm>
              <a:off x="5083800" y="4016650"/>
              <a:ext cx="101775" cy="55900"/>
            </a:xfrm>
            <a:custGeom>
              <a:avLst/>
              <a:gdLst/>
              <a:ahLst/>
              <a:cxnLst/>
              <a:rect l="l" t="t" r="r" b="b"/>
              <a:pathLst>
                <a:path w="4071" h="2236" extrusionOk="0">
                  <a:moveTo>
                    <a:pt x="1" y="1"/>
                  </a:moveTo>
                  <a:lnTo>
                    <a:pt x="1" y="1135"/>
                  </a:lnTo>
                  <a:cubicBezTo>
                    <a:pt x="768" y="2235"/>
                    <a:pt x="4070" y="2235"/>
                    <a:pt x="4070" y="2235"/>
                  </a:cubicBezTo>
                  <a:lnTo>
                    <a:pt x="4070" y="601"/>
                  </a:lnTo>
                  <a:cubicBezTo>
                    <a:pt x="4070" y="601"/>
                    <a:pt x="3813" y="616"/>
                    <a:pt x="3419" y="616"/>
                  </a:cubicBezTo>
                  <a:cubicBezTo>
                    <a:pt x="2513" y="616"/>
                    <a:pt x="884" y="535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44"/>
            <p:cNvSpPr/>
            <p:nvPr/>
          </p:nvSpPr>
          <p:spPr>
            <a:xfrm>
              <a:off x="5084625" y="3897400"/>
              <a:ext cx="100950" cy="110975"/>
            </a:xfrm>
            <a:custGeom>
              <a:avLst/>
              <a:gdLst/>
              <a:ahLst/>
              <a:cxnLst/>
              <a:rect l="l" t="t" r="r" b="b"/>
              <a:pathLst>
                <a:path w="4038" h="4439" extrusionOk="0">
                  <a:moveTo>
                    <a:pt x="68" y="0"/>
                  </a:moveTo>
                  <a:lnTo>
                    <a:pt x="1" y="3636"/>
                  </a:lnTo>
                  <a:cubicBezTo>
                    <a:pt x="1" y="3636"/>
                    <a:pt x="696" y="4439"/>
                    <a:pt x="3118" y="4439"/>
                  </a:cubicBezTo>
                  <a:cubicBezTo>
                    <a:pt x="3400" y="4439"/>
                    <a:pt x="3706" y="4428"/>
                    <a:pt x="4037" y="4404"/>
                  </a:cubicBezTo>
                  <a:lnTo>
                    <a:pt x="4037" y="834"/>
                  </a:lnTo>
                  <a:cubicBezTo>
                    <a:pt x="4037" y="834"/>
                    <a:pt x="3672" y="887"/>
                    <a:pt x="3141" y="887"/>
                  </a:cubicBezTo>
                  <a:cubicBezTo>
                    <a:pt x="2272" y="887"/>
                    <a:pt x="958" y="746"/>
                    <a:pt x="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44"/>
            <p:cNvSpPr/>
            <p:nvPr/>
          </p:nvSpPr>
          <p:spPr>
            <a:xfrm>
              <a:off x="5020425" y="3717275"/>
              <a:ext cx="276050" cy="563650"/>
            </a:xfrm>
            <a:custGeom>
              <a:avLst/>
              <a:gdLst/>
              <a:ahLst/>
              <a:cxnLst/>
              <a:rect l="l" t="t" r="r" b="b"/>
              <a:pathLst>
                <a:path w="11042" h="22546" extrusionOk="0">
                  <a:moveTo>
                    <a:pt x="10141" y="0"/>
                  </a:moveTo>
                  <a:lnTo>
                    <a:pt x="3770" y="67"/>
                  </a:lnTo>
                  <a:lnTo>
                    <a:pt x="901" y="401"/>
                  </a:lnTo>
                  <a:cubicBezTo>
                    <a:pt x="901" y="401"/>
                    <a:pt x="334" y="15278"/>
                    <a:pt x="467" y="18147"/>
                  </a:cubicBezTo>
                  <a:cubicBezTo>
                    <a:pt x="467" y="18147"/>
                    <a:pt x="0" y="20882"/>
                    <a:pt x="2002" y="21883"/>
                  </a:cubicBezTo>
                  <a:cubicBezTo>
                    <a:pt x="2902" y="22283"/>
                    <a:pt x="3836" y="22483"/>
                    <a:pt x="4804" y="22516"/>
                  </a:cubicBezTo>
                  <a:cubicBezTo>
                    <a:pt x="5112" y="22536"/>
                    <a:pt x="5425" y="22546"/>
                    <a:pt x="5736" y="22546"/>
                  </a:cubicBezTo>
                  <a:cubicBezTo>
                    <a:pt x="7547" y="22546"/>
                    <a:pt x="9315" y="22223"/>
                    <a:pt x="9941" y="21682"/>
                  </a:cubicBezTo>
                  <a:cubicBezTo>
                    <a:pt x="11042" y="20682"/>
                    <a:pt x="10708" y="9774"/>
                    <a:pt x="10708" y="9774"/>
                  </a:cubicBezTo>
                  <a:cubicBezTo>
                    <a:pt x="10708" y="9774"/>
                    <a:pt x="10575" y="1335"/>
                    <a:pt x="10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4"/>
            <p:cNvSpPr/>
            <p:nvPr/>
          </p:nvSpPr>
          <p:spPr>
            <a:xfrm>
              <a:off x="5021250" y="3717275"/>
              <a:ext cx="120125" cy="562925"/>
            </a:xfrm>
            <a:custGeom>
              <a:avLst/>
              <a:gdLst/>
              <a:ahLst/>
              <a:cxnLst/>
              <a:rect l="l" t="t" r="r" b="b"/>
              <a:pathLst>
                <a:path w="4805" h="22517" extrusionOk="0">
                  <a:moveTo>
                    <a:pt x="4304" y="0"/>
                  </a:moveTo>
                  <a:lnTo>
                    <a:pt x="868" y="401"/>
                  </a:lnTo>
                  <a:cubicBezTo>
                    <a:pt x="868" y="401"/>
                    <a:pt x="334" y="15278"/>
                    <a:pt x="434" y="18147"/>
                  </a:cubicBezTo>
                  <a:cubicBezTo>
                    <a:pt x="434" y="18147"/>
                    <a:pt x="1" y="20882"/>
                    <a:pt x="1969" y="21883"/>
                  </a:cubicBezTo>
                  <a:cubicBezTo>
                    <a:pt x="2869" y="22250"/>
                    <a:pt x="3803" y="22483"/>
                    <a:pt x="4804" y="22516"/>
                  </a:cubicBezTo>
                  <a:lnTo>
                    <a:pt x="43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4"/>
            <p:cNvSpPr/>
            <p:nvPr/>
          </p:nvSpPr>
          <p:spPr>
            <a:xfrm>
              <a:off x="5026250" y="3611350"/>
              <a:ext cx="261900" cy="130775"/>
            </a:xfrm>
            <a:custGeom>
              <a:avLst/>
              <a:gdLst/>
              <a:ahLst/>
              <a:cxnLst/>
              <a:rect l="l" t="t" r="r" b="b"/>
              <a:pathLst>
                <a:path w="10476" h="5231" extrusionOk="0">
                  <a:moveTo>
                    <a:pt x="9041" y="1"/>
                  </a:moveTo>
                  <a:lnTo>
                    <a:pt x="4371" y="368"/>
                  </a:lnTo>
                  <a:lnTo>
                    <a:pt x="1002" y="668"/>
                  </a:lnTo>
                  <a:cubicBezTo>
                    <a:pt x="1002" y="668"/>
                    <a:pt x="1" y="2970"/>
                    <a:pt x="668" y="4638"/>
                  </a:cubicBezTo>
                  <a:cubicBezTo>
                    <a:pt x="1936" y="4938"/>
                    <a:pt x="3270" y="5138"/>
                    <a:pt x="4571" y="5205"/>
                  </a:cubicBezTo>
                  <a:cubicBezTo>
                    <a:pt x="4821" y="5223"/>
                    <a:pt x="5074" y="5231"/>
                    <a:pt x="5327" y="5231"/>
                  </a:cubicBezTo>
                  <a:cubicBezTo>
                    <a:pt x="6018" y="5231"/>
                    <a:pt x="6714" y="5169"/>
                    <a:pt x="7373" y="5071"/>
                  </a:cubicBezTo>
                  <a:cubicBezTo>
                    <a:pt x="10475" y="4504"/>
                    <a:pt x="10041" y="4404"/>
                    <a:pt x="10041" y="4404"/>
                  </a:cubicBezTo>
                  <a:cubicBezTo>
                    <a:pt x="10041" y="4404"/>
                    <a:pt x="10375" y="2436"/>
                    <a:pt x="10375" y="1769"/>
                  </a:cubicBezTo>
                  <a:cubicBezTo>
                    <a:pt x="10375" y="1102"/>
                    <a:pt x="9908" y="101"/>
                    <a:pt x="90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44"/>
            <p:cNvSpPr/>
            <p:nvPr/>
          </p:nvSpPr>
          <p:spPr>
            <a:xfrm>
              <a:off x="5026250" y="3620525"/>
              <a:ext cx="114275" cy="120950"/>
            </a:xfrm>
            <a:custGeom>
              <a:avLst/>
              <a:gdLst/>
              <a:ahLst/>
              <a:cxnLst/>
              <a:rect l="l" t="t" r="r" b="b"/>
              <a:pathLst>
                <a:path w="4571" h="4838" extrusionOk="0">
                  <a:moveTo>
                    <a:pt x="4371" y="1"/>
                  </a:moveTo>
                  <a:lnTo>
                    <a:pt x="1002" y="301"/>
                  </a:lnTo>
                  <a:cubicBezTo>
                    <a:pt x="1002" y="301"/>
                    <a:pt x="1" y="2603"/>
                    <a:pt x="668" y="4271"/>
                  </a:cubicBezTo>
                  <a:cubicBezTo>
                    <a:pt x="1936" y="4571"/>
                    <a:pt x="3270" y="4771"/>
                    <a:pt x="4571" y="4838"/>
                  </a:cubicBezTo>
                  <a:lnTo>
                    <a:pt x="437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4"/>
            <p:cNvSpPr/>
            <p:nvPr/>
          </p:nvSpPr>
          <p:spPr>
            <a:xfrm>
              <a:off x="5056275" y="3313750"/>
              <a:ext cx="199350" cy="337675"/>
            </a:xfrm>
            <a:custGeom>
              <a:avLst/>
              <a:gdLst/>
              <a:ahLst/>
              <a:cxnLst/>
              <a:rect l="l" t="t" r="r" b="b"/>
              <a:pathLst>
                <a:path w="7974" h="13507" extrusionOk="0">
                  <a:moveTo>
                    <a:pt x="3789" y="0"/>
                  </a:moveTo>
                  <a:cubicBezTo>
                    <a:pt x="3037" y="0"/>
                    <a:pt x="2419" y="132"/>
                    <a:pt x="2102" y="430"/>
                  </a:cubicBezTo>
                  <a:cubicBezTo>
                    <a:pt x="1569" y="997"/>
                    <a:pt x="334" y="6067"/>
                    <a:pt x="334" y="6067"/>
                  </a:cubicBezTo>
                  <a:cubicBezTo>
                    <a:pt x="334" y="6067"/>
                    <a:pt x="1" y="12572"/>
                    <a:pt x="668" y="13006"/>
                  </a:cubicBezTo>
                  <a:cubicBezTo>
                    <a:pt x="1068" y="13273"/>
                    <a:pt x="2669" y="13473"/>
                    <a:pt x="4237" y="13506"/>
                  </a:cubicBezTo>
                  <a:cubicBezTo>
                    <a:pt x="5338" y="13506"/>
                    <a:pt x="6405" y="13406"/>
                    <a:pt x="6972" y="13106"/>
                  </a:cubicBezTo>
                  <a:cubicBezTo>
                    <a:pt x="7606" y="12705"/>
                    <a:pt x="7973" y="12005"/>
                    <a:pt x="7940" y="11238"/>
                  </a:cubicBezTo>
                  <a:lnTo>
                    <a:pt x="7940" y="4867"/>
                  </a:lnTo>
                  <a:cubicBezTo>
                    <a:pt x="7940" y="4867"/>
                    <a:pt x="7273" y="563"/>
                    <a:pt x="5738" y="230"/>
                  </a:cubicBezTo>
                  <a:cubicBezTo>
                    <a:pt x="5061" y="83"/>
                    <a:pt x="4383" y="0"/>
                    <a:pt x="37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44"/>
            <p:cNvSpPr/>
            <p:nvPr/>
          </p:nvSpPr>
          <p:spPr>
            <a:xfrm>
              <a:off x="5056275" y="3313750"/>
              <a:ext cx="143475" cy="337675"/>
            </a:xfrm>
            <a:custGeom>
              <a:avLst/>
              <a:gdLst/>
              <a:ahLst/>
              <a:cxnLst/>
              <a:rect l="l" t="t" r="r" b="b"/>
              <a:pathLst>
                <a:path w="5739" h="13507" extrusionOk="0">
                  <a:moveTo>
                    <a:pt x="3789" y="0"/>
                  </a:moveTo>
                  <a:cubicBezTo>
                    <a:pt x="3037" y="0"/>
                    <a:pt x="2419" y="132"/>
                    <a:pt x="2102" y="430"/>
                  </a:cubicBezTo>
                  <a:cubicBezTo>
                    <a:pt x="1569" y="997"/>
                    <a:pt x="334" y="6067"/>
                    <a:pt x="334" y="6067"/>
                  </a:cubicBezTo>
                  <a:cubicBezTo>
                    <a:pt x="334" y="6067"/>
                    <a:pt x="1" y="12572"/>
                    <a:pt x="668" y="13006"/>
                  </a:cubicBezTo>
                  <a:cubicBezTo>
                    <a:pt x="1068" y="13273"/>
                    <a:pt x="2669" y="13473"/>
                    <a:pt x="4204" y="13506"/>
                  </a:cubicBezTo>
                  <a:cubicBezTo>
                    <a:pt x="4204" y="13506"/>
                    <a:pt x="3370" y="4566"/>
                    <a:pt x="5271" y="1030"/>
                  </a:cubicBezTo>
                  <a:lnTo>
                    <a:pt x="5738" y="230"/>
                  </a:lnTo>
                  <a:cubicBezTo>
                    <a:pt x="5061" y="83"/>
                    <a:pt x="4383" y="0"/>
                    <a:pt x="37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44"/>
            <p:cNvSpPr/>
            <p:nvPr/>
          </p:nvSpPr>
          <p:spPr>
            <a:xfrm>
              <a:off x="5034600" y="3824025"/>
              <a:ext cx="176825" cy="313100"/>
            </a:xfrm>
            <a:custGeom>
              <a:avLst/>
              <a:gdLst/>
              <a:ahLst/>
              <a:cxnLst/>
              <a:rect l="l" t="t" r="r" b="b"/>
              <a:pathLst>
                <a:path w="7073" h="12524" extrusionOk="0">
                  <a:moveTo>
                    <a:pt x="334" y="0"/>
                  </a:moveTo>
                  <a:lnTo>
                    <a:pt x="0" y="11341"/>
                  </a:lnTo>
                  <a:cubicBezTo>
                    <a:pt x="1111" y="12122"/>
                    <a:pt x="2437" y="12524"/>
                    <a:pt x="3810" y="12524"/>
                  </a:cubicBezTo>
                  <a:cubicBezTo>
                    <a:pt x="3963" y="12524"/>
                    <a:pt x="4116" y="12519"/>
                    <a:pt x="4270" y="12509"/>
                  </a:cubicBezTo>
                  <a:cubicBezTo>
                    <a:pt x="5137" y="12476"/>
                    <a:pt x="5971" y="12409"/>
                    <a:pt x="6839" y="12275"/>
                  </a:cubicBezTo>
                  <a:cubicBezTo>
                    <a:pt x="7072" y="6705"/>
                    <a:pt x="6805" y="400"/>
                    <a:pt x="6805" y="400"/>
                  </a:cubicBezTo>
                  <a:cubicBezTo>
                    <a:pt x="6202" y="641"/>
                    <a:pt x="5076" y="743"/>
                    <a:pt x="4146" y="743"/>
                  </a:cubicBezTo>
                  <a:cubicBezTo>
                    <a:pt x="3789" y="743"/>
                    <a:pt x="3461" y="728"/>
                    <a:pt x="3203" y="701"/>
                  </a:cubicBezTo>
                  <a:cubicBezTo>
                    <a:pt x="2235" y="567"/>
                    <a:pt x="1268" y="334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44"/>
            <p:cNvSpPr/>
            <p:nvPr/>
          </p:nvSpPr>
          <p:spPr>
            <a:xfrm>
              <a:off x="5031275" y="3818175"/>
              <a:ext cx="110100" cy="318950"/>
            </a:xfrm>
            <a:custGeom>
              <a:avLst/>
              <a:gdLst/>
              <a:ahLst/>
              <a:cxnLst/>
              <a:rect l="l" t="t" r="r" b="b"/>
              <a:pathLst>
                <a:path w="4404" h="12758" extrusionOk="0">
                  <a:moveTo>
                    <a:pt x="234" y="1"/>
                  </a:moveTo>
                  <a:lnTo>
                    <a:pt x="0" y="11509"/>
                  </a:lnTo>
                  <a:cubicBezTo>
                    <a:pt x="1148" y="12324"/>
                    <a:pt x="2542" y="12757"/>
                    <a:pt x="3960" y="12757"/>
                  </a:cubicBezTo>
                  <a:cubicBezTo>
                    <a:pt x="4108" y="12757"/>
                    <a:pt x="4255" y="12752"/>
                    <a:pt x="4403" y="12743"/>
                  </a:cubicBezTo>
                  <a:lnTo>
                    <a:pt x="4403" y="935"/>
                  </a:lnTo>
                  <a:cubicBezTo>
                    <a:pt x="1601" y="834"/>
                    <a:pt x="234" y="1"/>
                    <a:pt x="2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44"/>
            <p:cNvSpPr/>
            <p:nvPr/>
          </p:nvSpPr>
          <p:spPr>
            <a:xfrm>
              <a:off x="5032100" y="4026650"/>
              <a:ext cx="101750" cy="55900"/>
            </a:xfrm>
            <a:custGeom>
              <a:avLst/>
              <a:gdLst/>
              <a:ahLst/>
              <a:cxnLst/>
              <a:rect l="l" t="t" r="r" b="b"/>
              <a:pathLst>
                <a:path w="4070" h="2236" extrusionOk="0">
                  <a:moveTo>
                    <a:pt x="0" y="1"/>
                  </a:moveTo>
                  <a:lnTo>
                    <a:pt x="0" y="1168"/>
                  </a:lnTo>
                  <a:cubicBezTo>
                    <a:pt x="768" y="2236"/>
                    <a:pt x="4070" y="2236"/>
                    <a:pt x="4070" y="2236"/>
                  </a:cubicBezTo>
                  <a:lnTo>
                    <a:pt x="4070" y="601"/>
                  </a:lnTo>
                  <a:cubicBezTo>
                    <a:pt x="4070" y="601"/>
                    <a:pt x="3810" y="617"/>
                    <a:pt x="3412" y="617"/>
                  </a:cubicBezTo>
                  <a:cubicBezTo>
                    <a:pt x="2499" y="617"/>
                    <a:pt x="861" y="536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4"/>
            <p:cNvSpPr/>
            <p:nvPr/>
          </p:nvSpPr>
          <p:spPr>
            <a:xfrm>
              <a:off x="5032925" y="3907400"/>
              <a:ext cx="100925" cy="111825"/>
            </a:xfrm>
            <a:custGeom>
              <a:avLst/>
              <a:gdLst/>
              <a:ahLst/>
              <a:cxnLst/>
              <a:rect l="l" t="t" r="r" b="b"/>
              <a:pathLst>
                <a:path w="4037" h="4473" extrusionOk="0">
                  <a:moveTo>
                    <a:pt x="67" y="1"/>
                  </a:moveTo>
                  <a:lnTo>
                    <a:pt x="1" y="3670"/>
                  </a:lnTo>
                  <a:cubicBezTo>
                    <a:pt x="1" y="3670"/>
                    <a:pt x="696" y="4473"/>
                    <a:pt x="3117" y="4473"/>
                  </a:cubicBezTo>
                  <a:cubicBezTo>
                    <a:pt x="3400" y="4473"/>
                    <a:pt x="3706" y="4462"/>
                    <a:pt x="4037" y="4437"/>
                  </a:cubicBezTo>
                  <a:lnTo>
                    <a:pt x="4037" y="835"/>
                  </a:lnTo>
                  <a:cubicBezTo>
                    <a:pt x="4037" y="835"/>
                    <a:pt x="3645" y="897"/>
                    <a:pt x="3081" y="897"/>
                  </a:cubicBezTo>
                  <a:cubicBezTo>
                    <a:pt x="2213" y="897"/>
                    <a:pt x="938" y="749"/>
                    <a:pt x="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44"/>
            <p:cNvSpPr/>
            <p:nvPr/>
          </p:nvSpPr>
          <p:spPr>
            <a:xfrm>
              <a:off x="4586775" y="2853325"/>
              <a:ext cx="187675" cy="910675"/>
            </a:xfrm>
            <a:custGeom>
              <a:avLst/>
              <a:gdLst/>
              <a:ahLst/>
              <a:cxnLst/>
              <a:rect l="l" t="t" r="r" b="b"/>
              <a:pathLst>
                <a:path w="7507" h="36427" extrusionOk="0">
                  <a:moveTo>
                    <a:pt x="6272" y="0"/>
                  </a:moveTo>
                  <a:lnTo>
                    <a:pt x="2736" y="167"/>
                  </a:lnTo>
                  <a:cubicBezTo>
                    <a:pt x="2736" y="167"/>
                    <a:pt x="1" y="8907"/>
                    <a:pt x="1" y="18147"/>
                  </a:cubicBezTo>
                  <a:cubicBezTo>
                    <a:pt x="34" y="23917"/>
                    <a:pt x="701" y="29688"/>
                    <a:pt x="2035" y="35292"/>
                  </a:cubicBezTo>
                  <a:cubicBezTo>
                    <a:pt x="3270" y="35959"/>
                    <a:pt x="4637" y="36360"/>
                    <a:pt x="6072" y="36426"/>
                  </a:cubicBezTo>
                  <a:cubicBezTo>
                    <a:pt x="6072" y="36426"/>
                    <a:pt x="7006" y="26352"/>
                    <a:pt x="6906" y="24451"/>
                  </a:cubicBezTo>
                  <a:cubicBezTo>
                    <a:pt x="6772" y="22583"/>
                    <a:pt x="7506" y="9874"/>
                    <a:pt x="7306" y="8306"/>
                  </a:cubicBezTo>
                  <a:cubicBezTo>
                    <a:pt x="7106" y="6738"/>
                    <a:pt x="6272" y="0"/>
                    <a:pt x="62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4"/>
            <p:cNvSpPr/>
            <p:nvPr/>
          </p:nvSpPr>
          <p:spPr>
            <a:xfrm>
              <a:off x="4628475" y="2801625"/>
              <a:ext cx="151800" cy="89250"/>
            </a:xfrm>
            <a:custGeom>
              <a:avLst/>
              <a:gdLst/>
              <a:ahLst/>
              <a:cxnLst/>
              <a:rect l="l" t="t" r="r" b="b"/>
              <a:pathLst>
                <a:path w="6072" h="3570" extrusionOk="0">
                  <a:moveTo>
                    <a:pt x="568" y="0"/>
                  </a:moveTo>
                  <a:cubicBezTo>
                    <a:pt x="1" y="967"/>
                    <a:pt x="1" y="2135"/>
                    <a:pt x="568" y="3102"/>
                  </a:cubicBezTo>
                  <a:cubicBezTo>
                    <a:pt x="2169" y="3369"/>
                    <a:pt x="3837" y="3503"/>
                    <a:pt x="5504" y="3569"/>
                  </a:cubicBezTo>
                  <a:cubicBezTo>
                    <a:pt x="5971" y="2702"/>
                    <a:pt x="6072" y="1701"/>
                    <a:pt x="5805" y="767"/>
                  </a:cubicBezTo>
                  <a:lnTo>
                    <a:pt x="5605" y="367"/>
                  </a:lnTo>
                  <a:cubicBezTo>
                    <a:pt x="5317" y="378"/>
                    <a:pt x="5029" y="384"/>
                    <a:pt x="4742" y="384"/>
                  </a:cubicBezTo>
                  <a:cubicBezTo>
                    <a:pt x="3330" y="384"/>
                    <a:pt x="1926" y="250"/>
                    <a:pt x="5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4"/>
            <p:cNvSpPr/>
            <p:nvPr/>
          </p:nvSpPr>
          <p:spPr>
            <a:xfrm>
              <a:off x="4750225" y="3109925"/>
              <a:ext cx="50075" cy="69475"/>
            </a:xfrm>
            <a:custGeom>
              <a:avLst/>
              <a:gdLst/>
              <a:ahLst/>
              <a:cxnLst/>
              <a:rect l="l" t="t" r="r" b="b"/>
              <a:pathLst>
                <a:path w="2003" h="2779" extrusionOk="0">
                  <a:moveTo>
                    <a:pt x="873" y="1"/>
                  </a:moveTo>
                  <a:cubicBezTo>
                    <a:pt x="838" y="1"/>
                    <a:pt x="803" y="4"/>
                    <a:pt x="768" y="10"/>
                  </a:cubicBezTo>
                  <a:cubicBezTo>
                    <a:pt x="768" y="10"/>
                    <a:pt x="1" y="10"/>
                    <a:pt x="1" y="1244"/>
                  </a:cubicBezTo>
                  <a:cubicBezTo>
                    <a:pt x="1" y="2445"/>
                    <a:pt x="434" y="2779"/>
                    <a:pt x="1101" y="2779"/>
                  </a:cubicBezTo>
                  <a:cubicBezTo>
                    <a:pt x="1769" y="2779"/>
                    <a:pt x="2002" y="1578"/>
                    <a:pt x="1869" y="1111"/>
                  </a:cubicBezTo>
                  <a:cubicBezTo>
                    <a:pt x="1775" y="673"/>
                    <a:pt x="1388" y="1"/>
                    <a:pt x="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4"/>
            <p:cNvSpPr/>
            <p:nvPr/>
          </p:nvSpPr>
          <p:spPr>
            <a:xfrm>
              <a:off x="4747725" y="3234425"/>
              <a:ext cx="49225" cy="64125"/>
            </a:xfrm>
            <a:custGeom>
              <a:avLst/>
              <a:gdLst/>
              <a:ahLst/>
              <a:cxnLst/>
              <a:rect l="l" t="t" r="r" b="b"/>
              <a:pathLst>
                <a:path w="1969" h="2565" extrusionOk="0">
                  <a:moveTo>
                    <a:pt x="1001" y="0"/>
                  </a:moveTo>
                  <a:cubicBezTo>
                    <a:pt x="1001" y="0"/>
                    <a:pt x="1" y="101"/>
                    <a:pt x="101" y="1335"/>
                  </a:cubicBezTo>
                  <a:cubicBezTo>
                    <a:pt x="183" y="2321"/>
                    <a:pt x="648" y="2565"/>
                    <a:pt x="996" y="2565"/>
                  </a:cubicBezTo>
                  <a:cubicBezTo>
                    <a:pt x="1072" y="2565"/>
                    <a:pt x="1142" y="2553"/>
                    <a:pt x="1201" y="2536"/>
                  </a:cubicBezTo>
                  <a:cubicBezTo>
                    <a:pt x="1535" y="2436"/>
                    <a:pt x="1969" y="1969"/>
                    <a:pt x="1969" y="1101"/>
                  </a:cubicBezTo>
                  <a:cubicBezTo>
                    <a:pt x="1969" y="201"/>
                    <a:pt x="1001" y="0"/>
                    <a:pt x="10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44"/>
            <p:cNvSpPr/>
            <p:nvPr/>
          </p:nvSpPr>
          <p:spPr>
            <a:xfrm>
              <a:off x="4756075" y="3344500"/>
              <a:ext cx="46725" cy="69250"/>
            </a:xfrm>
            <a:custGeom>
              <a:avLst/>
              <a:gdLst/>
              <a:ahLst/>
              <a:cxnLst/>
              <a:rect l="l" t="t" r="r" b="b"/>
              <a:pathLst>
                <a:path w="1869" h="2770" extrusionOk="0">
                  <a:moveTo>
                    <a:pt x="867" y="1"/>
                  </a:moveTo>
                  <a:cubicBezTo>
                    <a:pt x="334" y="234"/>
                    <a:pt x="0" y="734"/>
                    <a:pt x="0" y="1335"/>
                  </a:cubicBezTo>
                  <a:cubicBezTo>
                    <a:pt x="0" y="2302"/>
                    <a:pt x="334" y="2769"/>
                    <a:pt x="867" y="2769"/>
                  </a:cubicBezTo>
                  <a:cubicBezTo>
                    <a:pt x="1435" y="2769"/>
                    <a:pt x="1868" y="2202"/>
                    <a:pt x="1868" y="1201"/>
                  </a:cubicBezTo>
                  <a:cubicBezTo>
                    <a:pt x="1868" y="634"/>
                    <a:pt x="1435" y="134"/>
                    <a:pt x="8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44"/>
            <p:cNvSpPr/>
            <p:nvPr/>
          </p:nvSpPr>
          <p:spPr>
            <a:xfrm>
              <a:off x="4673900" y="3553800"/>
              <a:ext cx="113050" cy="103425"/>
            </a:xfrm>
            <a:custGeom>
              <a:avLst/>
              <a:gdLst/>
              <a:ahLst/>
              <a:cxnLst/>
              <a:rect l="l" t="t" r="r" b="b"/>
              <a:pathLst>
                <a:path w="4522" h="4137" extrusionOk="0">
                  <a:moveTo>
                    <a:pt x="2343" y="1"/>
                  </a:moveTo>
                  <a:cubicBezTo>
                    <a:pt x="2019" y="1"/>
                    <a:pt x="1" y="85"/>
                    <a:pt x="185" y="2203"/>
                  </a:cubicBezTo>
                  <a:cubicBezTo>
                    <a:pt x="355" y="3905"/>
                    <a:pt x="1802" y="4136"/>
                    <a:pt x="2574" y="4136"/>
                  </a:cubicBezTo>
                  <a:cubicBezTo>
                    <a:pt x="2860" y="4136"/>
                    <a:pt x="3054" y="4104"/>
                    <a:pt x="3054" y="4104"/>
                  </a:cubicBezTo>
                  <a:cubicBezTo>
                    <a:pt x="3921" y="3804"/>
                    <a:pt x="4488" y="3003"/>
                    <a:pt x="4488" y="2103"/>
                  </a:cubicBezTo>
                  <a:cubicBezTo>
                    <a:pt x="4521" y="568"/>
                    <a:pt x="2720" y="1"/>
                    <a:pt x="2387" y="1"/>
                  </a:cubicBezTo>
                  <a:cubicBezTo>
                    <a:pt x="2387" y="1"/>
                    <a:pt x="2371" y="1"/>
                    <a:pt x="2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44"/>
            <p:cNvSpPr/>
            <p:nvPr/>
          </p:nvSpPr>
          <p:spPr>
            <a:xfrm>
              <a:off x="4611175" y="3816150"/>
              <a:ext cx="82225" cy="27075"/>
            </a:xfrm>
            <a:custGeom>
              <a:avLst/>
              <a:gdLst/>
              <a:ahLst/>
              <a:cxnLst/>
              <a:rect l="l" t="t" r="r" b="b"/>
              <a:pathLst>
                <a:path w="3289" h="1083" extrusionOk="0">
                  <a:moveTo>
                    <a:pt x="547" y="0"/>
                  </a:moveTo>
                  <a:cubicBezTo>
                    <a:pt x="105" y="0"/>
                    <a:pt x="0" y="725"/>
                    <a:pt x="526" y="849"/>
                  </a:cubicBezTo>
                  <a:cubicBezTo>
                    <a:pt x="1126" y="982"/>
                    <a:pt x="1793" y="1049"/>
                    <a:pt x="2427" y="1082"/>
                  </a:cubicBezTo>
                  <a:cubicBezTo>
                    <a:pt x="2561" y="1082"/>
                    <a:pt x="2661" y="1082"/>
                    <a:pt x="2794" y="1049"/>
                  </a:cubicBezTo>
                  <a:cubicBezTo>
                    <a:pt x="3288" y="925"/>
                    <a:pt x="3153" y="201"/>
                    <a:pt x="2706" y="201"/>
                  </a:cubicBezTo>
                  <a:cubicBezTo>
                    <a:pt x="2671" y="201"/>
                    <a:pt x="2633" y="205"/>
                    <a:pt x="2594" y="215"/>
                  </a:cubicBezTo>
                  <a:cubicBezTo>
                    <a:pt x="1927" y="215"/>
                    <a:pt x="1293" y="148"/>
                    <a:pt x="659" y="15"/>
                  </a:cubicBezTo>
                  <a:cubicBezTo>
                    <a:pt x="620" y="5"/>
                    <a:pt x="583" y="0"/>
                    <a:pt x="54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44"/>
            <p:cNvSpPr/>
            <p:nvPr/>
          </p:nvSpPr>
          <p:spPr>
            <a:xfrm>
              <a:off x="4723550" y="3809000"/>
              <a:ext cx="46725" cy="78425"/>
            </a:xfrm>
            <a:custGeom>
              <a:avLst/>
              <a:gdLst/>
              <a:ahLst/>
              <a:cxnLst/>
              <a:rect l="l" t="t" r="r" b="b"/>
              <a:pathLst>
                <a:path w="1869" h="3137" extrusionOk="0">
                  <a:moveTo>
                    <a:pt x="1101" y="1"/>
                  </a:moveTo>
                  <a:lnTo>
                    <a:pt x="0" y="868"/>
                  </a:lnTo>
                  <a:lnTo>
                    <a:pt x="467" y="1402"/>
                  </a:lnTo>
                  <a:lnTo>
                    <a:pt x="801" y="1135"/>
                  </a:lnTo>
                  <a:cubicBezTo>
                    <a:pt x="901" y="1035"/>
                    <a:pt x="968" y="968"/>
                    <a:pt x="1001" y="901"/>
                  </a:cubicBezTo>
                  <a:cubicBezTo>
                    <a:pt x="1001" y="1101"/>
                    <a:pt x="1001" y="1268"/>
                    <a:pt x="1001" y="1468"/>
                  </a:cubicBezTo>
                  <a:lnTo>
                    <a:pt x="1001" y="3136"/>
                  </a:lnTo>
                  <a:lnTo>
                    <a:pt x="1868" y="3136"/>
                  </a:lnTo>
                  <a:lnTo>
                    <a:pt x="186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44"/>
            <p:cNvSpPr/>
            <p:nvPr/>
          </p:nvSpPr>
          <p:spPr>
            <a:xfrm>
              <a:off x="4659325" y="2444450"/>
              <a:ext cx="47575" cy="85325"/>
            </a:xfrm>
            <a:custGeom>
              <a:avLst/>
              <a:gdLst/>
              <a:ahLst/>
              <a:cxnLst/>
              <a:rect l="l" t="t" r="r" b="b"/>
              <a:pathLst>
                <a:path w="1903" h="3413" extrusionOk="0">
                  <a:moveTo>
                    <a:pt x="1163" y="0"/>
                  </a:moveTo>
                  <a:cubicBezTo>
                    <a:pt x="733" y="0"/>
                    <a:pt x="234" y="210"/>
                    <a:pt x="234" y="210"/>
                  </a:cubicBezTo>
                  <a:cubicBezTo>
                    <a:pt x="1" y="677"/>
                    <a:pt x="234" y="3413"/>
                    <a:pt x="234" y="3413"/>
                  </a:cubicBezTo>
                  <a:lnTo>
                    <a:pt x="1902" y="3413"/>
                  </a:lnTo>
                  <a:cubicBezTo>
                    <a:pt x="1902" y="2645"/>
                    <a:pt x="1735" y="310"/>
                    <a:pt x="1735" y="310"/>
                  </a:cubicBezTo>
                  <a:cubicBezTo>
                    <a:pt x="1648" y="74"/>
                    <a:pt x="1418" y="0"/>
                    <a:pt x="11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44"/>
            <p:cNvSpPr/>
            <p:nvPr/>
          </p:nvSpPr>
          <p:spPr>
            <a:xfrm>
              <a:off x="4538400" y="2867500"/>
              <a:ext cx="297750" cy="894075"/>
            </a:xfrm>
            <a:custGeom>
              <a:avLst/>
              <a:gdLst/>
              <a:ahLst/>
              <a:cxnLst/>
              <a:rect l="l" t="t" r="r" b="b"/>
              <a:pathLst>
                <a:path w="11910" h="35763" extrusionOk="0">
                  <a:moveTo>
                    <a:pt x="9474" y="0"/>
                  </a:moveTo>
                  <a:lnTo>
                    <a:pt x="6272" y="167"/>
                  </a:lnTo>
                  <a:lnTo>
                    <a:pt x="2770" y="334"/>
                  </a:lnTo>
                  <a:cubicBezTo>
                    <a:pt x="2770" y="334"/>
                    <a:pt x="1" y="9040"/>
                    <a:pt x="1" y="18280"/>
                  </a:cubicBezTo>
                  <a:cubicBezTo>
                    <a:pt x="1" y="23951"/>
                    <a:pt x="635" y="29621"/>
                    <a:pt x="1869" y="35159"/>
                  </a:cubicBezTo>
                  <a:cubicBezTo>
                    <a:pt x="3270" y="35492"/>
                    <a:pt x="4738" y="35693"/>
                    <a:pt x="6172" y="35759"/>
                  </a:cubicBezTo>
                  <a:cubicBezTo>
                    <a:pt x="6274" y="35761"/>
                    <a:pt x="6377" y="35763"/>
                    <a:pt x="6479" y="35763"/>
                  </a:cubicBezTo>
                  <a:cubicBezTo>
                    <a:pt x="7875" y="35763"/>
                    <a:pt x="9233" y="35540"/>
                    <a:pt x="10041" y="34825"/>
                  </a:cubicBezTo>
                  <a:cubicBezTo>
                    <a:pt x="10041" y="34825"/>
                    <a:pt x="11909" y="28654"/>
                    <a:pt x="11809" y="18614"/>
                  </a:cubicBezTo>
                  <a:cubicBezTo>
                    <a:pt x="11676" y="12342"/>
                    <a:pt x="10909" y="6105"/>
                    <a:pt x="94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44"/>
            <p:cNvSpPr/>
            <p:nvPr/>
          </p:nvSpPr>
          <p:spPr>
            <a:xfrm>
              <a:off x="4573425" y="2518900"/>
              <a:ext cx="241050" cy="317825"/>
            </a:xfrm>
            <a:custGeom>
              <a:avLst/>
              <a:gdLst/>
              <a:ahLst/>
              <a:cxnLst/>
              <a:rect l="l" t="t" r="r" b="b"/>
              <a:pathLst>
                <a:path w="9642" h="12713" extrusionOk="0">
                  <a:moveTo>
                    <a:pt x="4571" y="1"/>
                  </a:moveTo>
                  <a:cubicBezTo>
                    <a:pt x="3770" y="1"/>
                    <a:pt x="2970" y="268"/>
                    <a:pt x="2269" y="701"/>
                  </a:cubicBezTo>
                  <a:cubicBezTo>
                    <a:pt x="2269" y="701"/>
                    <a:pt x="1" y="5238"/>
                    <a:pt x="335" y="9074"/>
                  </a:cubicBezTo>
                  <a:cubicBezTo>
                    <a:pt x="662" y="12527"/>
                    <a:pt x="1042" y="12713"/>
                    <a:pt x="1121" y="12713"/>
                  </a:cubicBezTo>
                  <a:cubicBezTo>
                    <a:pt x="1130" y="12713"/>
                    <a:pt x="1135" y="12710"/>
                    <a:pt x="1135" y="12710"/>
                  </a:cubicBezTo>
                  <a:lnTo>
                    <a:pt x="6539" y="12543"/>
                  </a:lnTo>
                  <a:lnTo>
                    <a:pt x="8040" y="12510"/>
                  </a:lnTo>
                  <a:lnTo>
                    <a:pt x="8741" y="11843"/>
                  </a:lnTo>
                  <a:cubicBezTo>
                    <a:pt x="8741" y="11843"/>
                    <a:pt x="9641" y="7973"/>
                    <a:pt x="8507" y="4337"/>
                  </a:cubicBezTo>
                  <a:cubicBezTo>
                    <a:pt x="7340" y="701"/>
                    <a:pt x="6572" y="401"/>
                    <a:pt x="6572" y="401"/>
                  </a:cubicBezTo>
                  <a:cubicBezTo>
                    <a:pt x="5939" y="134"/>
                    <a:pt x="5271" y="34"/>
                    <a:pt x="45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4"/>
            <p:cNvSpPr/>
            <p:nvPr/>
          </p:nvSpPr>
          <p:spPr>
            <a:xfrm>
              <a:off x="4573425" y="2519675"/>
              <a:ext cx="179325" cy="317050"/>
            </a:xfrm>
            <a:custGeom>
              <a:avLst/>
              <a:gdLst/>
              <a:ahLst/>
              <a:cxnLst/>
              <a:rect l="l" t="t" r="r" b="b"/>
              <a:pathLst>
                <a:path w="7173" h="12682" extrusionOk="0">
                  <a:moveTo>
                    <a:pt x="4430" y="1"/>
                  </a:moveTo>
                  <a:cubicBezTo>
                    <a:pt x="3647" y="1"/>
                    <a:pt x="2899" y="261"/>
                    <a:pt x="2269" y="670"/>
                  </a:cubicBezTo>
                  <a:cubicBezTo>
                    <a:pt x="2269" y="670"/>
                    <a:pt x="1" y="5207"/>
                    <a:pt x="335" y="9043"/>
                  </a:cubicBezTo>
                  <a:cubicBezTo>
                    <a:pt x="662" y="12496"/>
                    <a:pt x="1042" y="12682"/>
                    <a:pt x="1121" y="12682"/>
                  </a:cubicBezTo>
                  <a:cubicBezTo>
                    <a:pt x="1130" y="12682"/>
                    <a:pt x="1135" y="12679"/>
                    <a:pt x="1135" y="12679"/>
                  </a:cubicBezTo>
                  <a:lnTo>
                    <a:pt x="6539" y="12512"/>
                  </a:lnTo>
                  <a:cubicBezTo>
                    <a:pt x="7173" y="8243"/>
                    <a:pt x="6506" y="3873"/>
                    <a:pt x="4571" y="3"/>
                  </a:cubicBezTo>
                  <a:cubicBezTo>
                    <a:pt x="4524" y="1"/>
                    <a:pt x="4477" y="1"/>
                    <a:pt x="44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4"/>
            <p:cNvSpPr/>
            <p:nvPr/>
          </p:nvSpPr>
          <p:spPr>
            <a:xfrm>
              <a:off x="4532575" y="3725600"/>
              <a:ext cx="306075" cy="450400"/>
            </a:xfrm>
            <a:custGeom>
              <a:avLst/>
              <a:gdLst/>
              <a:ahLst/>
              <a:cxnLst/>
              <a:rect l="l" t="t" r="r" b="b"/>
              <a:pathLst>
                <a:path w="12243" h="18016" extrusionOk="0">
                  <a:moveTo>
                    <a:pt x="1868" y="1"/>
                  </a:moveTo>
                  <a:cubicBezTo>
                    <a:pt x="1602" y="635"/>
                    <a:pt x="1401" y="1302"/>
                    <a:pt x="1268" y="1969"/>
                  </a:cubicBezTo>
                  <a:cubicBezTo>
                    <a:pt x="1268" y="1969"/>
                    <a:pt x="1768" y="4804"/>
                    <a:pt x="2102" y="6539"/>
                  </a:cubicBezTo>
                  <a:cubicBezTo>
                    <a:pt x="2436" y="8273"/>
                    <a:pt x="2002" y="9841"/>
                    <a:pt x="1768" y="11609"/>
                  </a:cubicBezTo>
                  <a:cubicBezTo>
                    <a:pt x="1568" y="13377"/>
                    <a:pt x="0" y="16479"/>
                    <a:pt x="2436" y="17247"/>
                  </a:cubicBezTo>
                  <a:cubicBezTo>
                    <a:pt x="3906" y="17710"/>
                    <a:pt x="6217" y="18015"/>
                    <a:pt x="8081" y="18015"/>
                  </a:cubicBezTo>
                  <a:cubicBezTo>
                    <a:pt x="9303" y="18015"/>
                    <a:pt x="10333" y="17884"/>
                    <a:pt x="10808" y="17580"/>
                  </a:cubicBezTo>
                  <a:cubicBezTo>
                    <a:pt x="12042" y="16780"/>
                    <a:pt x="12243" y="14144"/>
                    <a:pt x="11909" y="12376"/>
                  </a:cubicBezTo>
                  <a:cubicBezTo>
                    <a:pt x="11575" y="10608"/>
                    <a:pt x="10475" y="8540"/>
                    <a:pt x="10942" y="5872"/>
                  </a:cubicBezTo>
                  <a:cubicBezTo>
                    <a:pt x="11375" y="3237"/>
                    <a:pt x="11375" y="1135"/>
                    <a:pt x="10274" y="468"/>
                  </a:cubicBezTo>
                  <a:cubicBezTo>
                    <a:pt x="10274" y="468"/>
                    <a:pt x="9160" y="1344"/>
                    <a:pt x="6410" y="1344"/>
                  </a:cubicBezTo>
                  <a:cubicBezTo>
                    <a:pt x="6077" y="1344"/>
                    <a:pt x="5720" y="1331"/>
                    <a:pt x="5338" y="1302"/>
                  </a:cubicBezTo>
                  <a:cubicBezTo>
                    <a:pt x="4270" y="1235"/>
                    <a:pt x="3169" y="1035"/>
                    <a:pt x="2102" y="801"/>
                  </a:cubicBezTo>
                  <a:lnTo>
                    <a:pt x="18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4"/>
            <p:cNvSpPr/>
            <p:nvPr/>
          </p:nvSpPr>
          <p:spPr>
            <a:xfrm>
              <a:off x="4576775" y="2812450"/>
              <a:ext cx="242700" cy="88625"/>
            </a:xfrm>
            <a:custGeom>
              <a:avLst/>
              <a:gdLst/>
              <a:ahLst/>
              <a:cxnLst/>
              <a:rect l="l" t="t" r="r" b="b"/>
              <a:pathLst>
                <a:path w="9708" h="3545" extrusionOk="0">
                  <a:moveTo>
                    <a:pt x="534" y="1"/>
                  </a:moveTo>
                  <a:cubicBezTo>
                    <a:pt x="0" y="935"/>
                    <a:pt x="0" y="2102"/>
                    <a:pt x="534" y="3070"/>
                  </a:cubicBezTo>
                  <a:cubicBezTo>
                    <a:pt x="2169" y="3336"/>
                    <a:pt x="3803" y="3503"/>
                    <a:pt x="5471" y="3537"/>
                  </a:cubicBezTo>
                  <a:cubicBezTo>
                    <a:pt x="5612" y="3542"/>
                    <a:pt x="5753" y="3545"/>
                    <a:pt x="5895" y="3545"/>
                  </a:cubicBezTo>
                  <a:cubicBezTo>
                    <a:pt x="6629" y="3545"/>
                    <a:pt x="7374" y="3471"/>
                    <a:pt x="8073" y="3303"/>
                  </a:cubicBezTo>
                  <a:cubicBezTo>
                    <a:pt x="8073" y="3303"/>
                    <a:pt x="9707" y="2202"/>
                    <a:pt x="8673" y="101"/>
                  </a:cubicBezTo>
                  <a:lnTo>
                    <a:pt x="8673" y="101"/>
                  </a:lnTo>
                  <a:cubicBezTo>
                    <a:pt x="7639" y="234"/>
                    <a:pt x="6605" y="334"/>
                    <a:pt x="5571" y="368"/>
                  </a:cubicBezTo>
                  <a:cubicBezTo>
                    <a:pt x="5369" y="372"/>
                    <a:pt x="5166" y="374"/>
                    <a:pt x="4963" y="374"/>
                  </a:cubicBezTo>
                  <a:cubicBezTo>
                    <a:pt x="3491" y="374"/>
                    <a:pt x="2000" y="265"/>
                    <a:pt x="5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4"/>
            <p:cNvSpPr/>
            <p:nvPr/>
          </p:nvSpPr>
          <p:spPr>
            <a:xfrm>
              <a:off x="4576775" y="2812450"/>
              <a:ext cx="151800" cy="88425"/>
            </a:xfrm>
            <a:custGeom>
              <a:avLst/>
              <a:gdLst/>
              <a:ahLst/>
              <a:cxnLst/>
              <a:rect l="l" t="t" r="r" b="b"/>
              <a:pathLst>
                <a:path w="6072" h="3537" extrusionOk="0">
                  <a:moveTo>
                    <a:pt x="534" y="1"/>
                  </a:moveTo>
                  <a:cubicBezTo>
                    <a:pt x="0" y="935"/>
                    <a:pt x="0" y="2102"/>
                    <a:pt x="534" y="3070"/>
                  </a:cubicBezTo>
                  <a:cubicBezTo>
                    <a:pt x="2169" y="3336"/>
                    <a:pt x="3803" y="3503"/>
                    <a:pt x="5471" y="3537"/>
                  </a:cubicBezTo>
                  <a:cubicBezTo>
                    <a:pt x="5938" y="2703"/>
                    <a:pt x="6071" y="1702"/>
                    <a:pt x="5805" y="735"/>
                  </a:cubicBezTo>
                  <a:lnTo>
                    <a:pt x="5571" y="368"/>
                  </a:lnTo>
                  <a:cubicBezTo>
                    <a:pt x="5369" y="372"/>
                    <a:pt x="5166" y="374"/>
                    <a:pt x="4963" y="374"/>
                  </a:cubicBezTo>
                  <a:cubicBezTo>
                    <a:pt x="3491" y="374"/>
                    <a:pt x="2000" y="265"/>
                    <a:pt x="5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44"/>
            <p:cNvSpPr/>
            <p:nvPr/>
          </p:nvSpPr>
          <p:spPr>
            <a:xfrm>
              <a:off x="4698525" y="3120625"/>
              <a:ext cx="49225" cy="68800"/>
            </a:xfrm>
            <a:custGeom>
              <a:avLst/>
              <a:gdLst/>
              <a:ahLst/>
              <a:cxnLst/>
              <a:rect l="l" t="t" r="r" b="b"/>
              <a:pathLst>
                <a:path w="1969" h="2752" extrusionOk="0">
                  <a:moveTo>
                    <a:pt x="891" y="1"/>
                  </a:moveTo>
                  <a:cubicBezTo>
                    <a:pt x="851" y="1"/>
                    <a:pt x="810" y="5"/>
                    <a:pt x="768" y="16"/>
                  </a:cubicBezTo>
                  <a:cubicBezTo>
                    <a:pt x="768" y="16"/>
                    <a:pt x="1" y="16"/>
                    <a:pt x="1" y="1217"/>
                  </a:cubicBezTo>
                  <a:cubicBezTo>
                    <a:pt x="1" y="2451"/>
                    <a:pt x="434" y="2751"/>
                    <a:pt x="1101" y="2751"/>
                  </a:cubicBezTo>
                  <a:cubicBezTo>
                    <a:pt x="1735" y="2751"/>
                    <a:pt x="1969" y="1550"/>
                    <a:pt x="1869" y="1083"/>
                  </a:cubicBezTo>
                  <a:cubicBezTo>
                    <a:pt x="1746" y="684"/>
                    <a:pt x="1368" y="1"/>
                    <a:pt x="8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44"/>
            <p:cNvSpPr/>
            <p:nvPr/>
          </p:nvSpPr>
          <p:spPr>
            <a:xfrm>
              <a:off x="4695200" y="3244425"/>
              <a:ext cx="50050" cy="64450"/>
            </a:xfrm>
            <a:custGeom>
              <a:avLst/>
              <a:gdLst/>
              <a:ahLst/>
              <a:cxnLst/>
              <a:rect l="l" t="t" r="r" b="b"/>
              <a:pathLst>
                <a:path w="2002" h="2578" extrusionOk="0">
                  <a:moveTo>
                    <a:pt x="1001" y="1"/>
                  </a:moveTo>
                  <a:cubicBezTo>
                    <a:pt x="1001" y="1"/>
                    <a:pt x="0" y="134"/>
                    <a:pt x="134" y="1335"/>
                  </a:cubicBezTo>
                  <a:cubicBezTo>
                    <a:pt x="214" y="2303"/>
                    <a:pt x="664" y="2578"/>
                    <a:pt x="1009" y="2578"/>
                  </a:cubicBezTo>
                  <a:cubicBezTo>
                    <a:pt x="1093" y="2578"/>
                    <a:pt x="1170" y="2562"/>
                    <a:pt x="1234" y="2536"/>
                  </a:cubicBezTo>
                  <a:cubicBezTo>
                    <a:pt x="1535" y="2436"/>
                    <a:pt x="2002" y="2002"/>
                    <a:pt x="2002" y="1102"/>
                  </a:cubicBezTo>
                  <a:cubicBezTo>
                    <a:pt x="2002" y="234"/>
                    <a:pt x="1001" y="1"/>
                    <a:pt x="1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44"/>
            <p:cNvSpPr/>
            <p:nvPr/>
          </p:nvSpPr>
          <p:spPr>
            <a:xfrm>
              <a:off x="4703525" y="3355350"/>
              <a:ext cx="47575" cy="68400"/>
            </a:xfrm>
            <a:custGeom>
              <a:avLst/>
              <a:gdLst/>
              <a:ahLst/>
              <a:cxnLst/>
              <a:rect l="l" t="t" r="r" b="b"/>
              <a:pathLst>
                <a:path w="1903" h="2736" extrusionOk="0">
                  <a:moveTo>
                    <a:pt x="901" y="0"/>
                  </a:moveTo>
                  <a:cubicBezTo>
                    <a:pt x="368" y="200"/>
                    <a:pt x="1" y="734"/>
                    <a:pt x="1" y="1301"/>
                  </a:cubicBezTo>
                  <a:cubicBezTo>
                    <a:pt x="1" y="2302"/>
                    <a:pt x="334" y="2736"/>
                    <a:pt x="901" y="2736"/>
                  </a:cubicBezTo>
                  <a:cubicBezTo>
                    <a:pt x="1435" y="2736"/>
                    <a:pt x="1902" y="2202"/>
                    <a:pt x="1902" y="1201"/>
                  </a:cubicBezTo>
                  <a:cubicBezTo>
                    <a:pt x="1869" y="601"/>
                    <a:pt x="1468" y="10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4"/>
            <p:cNvSpPr/>
            <p:nvPr/>
          </p:nvSpPr>
          <p:spPr>
            <a:xfrm>
              <a:off x="4621450" y="3564650"/>
              <a:ext cx="112950" cy="102575"/>
            </a:xfrm>
            <a:custGeom>
              <a:avLst/>
              <a:gdLst/>
              <a:ahLst/>
              <a:cxnLst/>
              <a:rect l="l" t="t" r="r" b="b"/>
              <a:pathLst>
                <a:path w="4518" h="4103" extrusionOk="0">
                  <a:moveTo>
                    <a:pt x="2372" y="0"/>
                  </a:moveTo>
                  <a:cubicBezTo>
                    <a:pt x="2044" y="0"/>
                    <a:pt x="0" y="85"/>
                    <a:pt x="215" y="2202"/>
                  </a:cubicBezTo>
                  <a:cubicBezTo>
                    <a:pt x="360" y="3874"/>
                    <a:pt x="1808" y="4103"/>
                    <a:pt x="2589" y="4103"/>
                  </a:cubicBezTo>
                  <a:cubicBezTo>
                    <a:pt x="2884" y="4103"/>
                    <a:pt x="3084" y="4071"/>
                    <a:pt x="3084" y="4071"/>
                  </a:cubicBezTo>
                  <a:cubicBezTo>
                    <a:pt x="3917" y="3770"/>
                    <a:pt x="4485" y="2970"/>
                    <a:pt x="4518" y="2102"/>
                  </a:cubicBezTo>
                  <a:cubicBezTo>
                    <a:pt x="4518" y="535"/>
                    <a:pt x="2750" y="1"/>
                    <a:pt x="2416" y="1"/>
                  </a:cubicBezTo>
                  <a:cubicBezTo>
                    <a:pt x="2416" y="1"/>
                    <a:pt x="2401" y="0"/>
                    <a:pt x="23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4"/>
            <p:cNvSpPr/>
            <p:nvPr/>
          </p:nvSpPr>
          <p:spPr>
            <a:xfrm>
              <a:off x="4558400" y="3826300"/>
              <a:ext cx="82425" cy="27750"/>
            </a:xfrm>
            <a:custGeom>
              <a:avLst/>
              <a:gdLst/>
              <a:ahLst/>
              <a:cxnLst/>
              <a:rect l="l" t="t" r="r" b="b"/>
              <a:pathLst>
                <a:path w="3297" h="1110" extrusionOk="0">
                  <a:moveTo>
                    <a:pt x="610" y="1"/>
                  </a:moveTo>
                  <a:cubicBezTo>
                    <a:pt x="119" y="1"/>
                    <a:pt x="0" y="749"/>
                    <a:pt x="535" y="843"/>
                  </a:cubicBezTo>
                  <a:cubicBezTo>
                    <a:pt x="1169" y="976"/>
                    <a:pt x="1803" y="1077"/>
                    <a:pt x="2470" y="1110"/>
                  </a:cubicBezTo>
                  <a:cubicBezTo>
                    <a:pt x="2570" y="1110"/>
                    <a:pt x="2703" y="1077"/>
                    <a:pt x="2804" y="1043"/>
                  </a:cubicBezTo>
                  <a:cubicBezTo>
                    <a:pt x="3296" y="920"/>
                    <a:pt x="3163" y="228"/>
                    <a:pt x="2720" y="228"/>
                  </a:cubicBezTo>
                  <a:cubicBezTo>
                    <a:pt x="2683" y="228"/>
                    <a:pt x="2644" y="232"/>
                    <a:pt x="2603" y="243"/>
                  </a:cubicBezTo>
                  <a:cubicBezTo>
                    <a:pt x="1970" y="243"/>
                    <a:pt x="1336" y="176"/>
                    <a:pt x="702" y="9"/>
                  </a:cubicBezTo>
                  <a:cubicBezTo>
                    <a:pt x="670" y="3"/>
                    <a:pt x="639" y="1"/>
                    <a:pt x="6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4"/>
            <p:cNvSpPr/>
            <p:nvPr/>
          </p:nvSpPr>
          <p:spPr>
            <a:xfrm>
              <a:off x="4733250" y="3826725"/>
              <a:ext cx="87050" cy="25675"/>
            </a:xfrm>
            <a:custGeom>
              <a:avLst/>
              <a:gdLst/>
              <a:ahLst/>
              <a:cxnLst/>
              <a:rect l="l" t="t" r="r" b="b"/>
              <a:pathLst>
                <a:path w="3482" h="1027" extrusionOk="0">
                  <a:moveTo>
                    <a:pt x="3031" y="0"/>
                  </a:moveTo>
                  <a:cubicBezTo>
                    <a:pt x="2931" y="0"/>
                    <a:pt x="2831" y="42"/>
                    <a:pt x="2748" y="126"/>
                  </a:cubicBezTo>
                  <a:cubicBezTo>
                    <a:pt x="2398" y="176"/>
                    <a:pt x="2047" y="201"/>
                    <a:pt x="1697" y="201"/>
                  </a:cubicBezTo>
                  <a:cubicBezTo>
                    <a:pt x="1347" y="201"/>
                    <a:pt x="997" y="176"/>
                    <a:pt x="646" y="126"/>
                  </a:cubicBezTo>
                  <a:cubicBezTo>
                    <a:pt x="625" y="123"/>
                    <a:pt x="603" y="122"/>
                    <a:pt x="583" y="122"/>
                  </a:cubicBezTo>
                  <a:cubicBezTo>
                    <a:pt x="73" y="122"/>
                    <a:pt x="1" y="895"/>
                    <a:pt x="546" y="959"/>
                  </a:cubicBezTo>
                  <a:cubicBezTo>
                    <a:pt x="980" y="993"/>
                    <a:pt x="1414" y="1026"/>
                    <a:pt x="1847" y="1026"/>
                  </a:cubicBezTo>
                  <a:cubicBezTo>
                    <a:pt x="2514" y="1026"/>
                    <a:pt x="3081" y="959"/>
                    <a:pt x="3315" y="726"/>
                  </a:cubicBezTo>
                  <a:cubicBezTo>
                    <a:pt x="3482" y="559"/>
                    <a:pt x="3482" y="292"/>
                    <a:pt x="3315" y="126"/>
                  </a:cubicBezTo>
                  <a:cubicBezTo>
                    <a:pt x="3232" y="42"/>
                    <a:pt x="3131" y="0"/>
                    <a:pt x="30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4"/>
            <p:cNvSpPr/>
            <p:nvPr/>
          </p:nvSpPr>
          <p:spPr>
            <a:xfrm>
              <a:off x="4671850" y="3819000"/>
              <a:ext cx="45875" cy="79250"/>
            </a:xfrm>
            <a:custGeom>
              <a:avLst/>
              <a:gdLst/>
              <a:ahLst/>
              <a:cxnLst/>
              <a:rect l="l" t="t" r="r" b="b"/>
              <a:pathLst>
                <a:path w="1835" h="3170" extrusionOk="0">
                  <a:moveTo>
                    <a:pt x="1068" y="1"/>
                  </a:moveTo>
                  <a:lnTo>
                    <a:pt x="0" y="902"/>
                  </a:lnTo>
                  <a:lnTo>
                    <a:pt x="434" y="1435"/>
                  </a:lnTo>
                  <a:lnTo>
                    <a:pt x="801" y="1135"/>
                  </a:lnTo>
                  <a:cubicBezTo>
                    <a:pt x="867" y="1068"/>
                    <a:pt x="934" y="1002"/>
                    <a:pt x="1001" y="935"/>
                  </a:cubicBezTo>
                  <a:lnTo>
                    <a:pt x="1001" y="935"/>
                  </a:lnTo>
                  <a:cubicBezTo>
                    <a:pt x="1001" y="1102"/>
                    <a:pt x="967" y="1302"/>
                    <a:pt x="967" y="1502"/>
                  </a:cubicBezTo>
                  <a:lnTo>
                    <a:pt x="967" y="3170"/>
                  </a:lnTo>
                  <a:lnTo>
                    <a:pt x="1835" y="3170"/>
                  </a:lnTo>
                  <a:lnTo>
                    <a:pt x="1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4"/>
            <p:cNvSpPr/>
            <p:nvPr/>
          </p:nvSpPr>
          <p:spPr>
            <a:xfrm>
              <a:off x="2358525" y="3275275"/>
              <a:ext cx="413100" cy="846625"/>
            </a:xfrm>
            <a:custGeom>
              <a:avLst/>
              <a:gdLst/>
              <a:ahLst/>
              <a:cxnLst/>
              <a:rect l="l" t="t" r="r" b="b"/>
              <a:pathLst>
                <a:path w="16524" h="33865" extrusionOk="0">
                  <a:moveTo>
                    <a:pt x="7739" y="1"/>
                  </a:moveTo>
                  <a:lnTo>
                    <a:pt x="768" y="468"/>
                  </a:lnTo>
                  <a:cubicBezTo>
                    <a:pt x="768" y="468"/>
                    <a:pt x="968" y="18981"/>
                    <a:pt x="1635" y="24919"/>
                  </a:cubicBezTo>
                  <a:cubicBezTo>
                    <a:pt x="2302" y="30890"/>
                    <a:pt x="0" y="32758"/>
                    <a:pt x="4404" y="33425"/>
                  </a:cubicBezTo>
                  <a:cubicBezTo>
                    <a:pt x="6727" y="33720"/>
                    <a:pt x="9074" y="33865"/>
                    <a:pt x="11424" y="33865"/>
                  </a:cubicBezTo>
                  <a:cubicBezTo>
                    <a:pt x="13054" y="33865"/>
                    <a:pt x="14686" y="33795"/>
                    <a:pt x="16312" y="33658"/>
                  </a:cubicBezTo>
                  <a:cubicBezTo>
                    <a:pt x="16312" y="33658"/>
                    <a:pt x="16421" y="33743"/>
                    <a:pt x="16454" y="33743"/>
                  </a:cubicBezTo>
                  <a:cubicBezTo>
                    <a:pt x="16523" y="33743"/>
                    <a:pt x="16264" y="33377"/>
                    <a:pt x="14010" y="31123"/>
                  </a:cubicBezTo>
                  <a:cubicBezTo>
                    <a:pt x="10675" y="27788"/>
                    <a:pt x="7339" y="13210"/>
                    <a:pt x="7472" y="11809"/>
                  </a:cubicBezTo>
                  <a:cubicBezTo>
                    <a:pt x="7606" y="10408"/>
                    <a:pt x="7739" y="1"/>
                    <a:pt x="77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4"/>
            <p:cNvSpPr/>
            <p:nvPr/>
          </p:nvSpPr>
          <p:spPr>
            <a:xfrm>
              <a:off x="2377700" y="3407875"/>
              <a:ext cx="446175" cy="545425"/>
            </a:xfrm>
            <a:custGeom>
              <a:avLst/>
              <a:gdLst/>
              <a:ahLst/>
              <a:cxnLst/>
              <a:rect l="l" t="t" r="r" b="b"/>
              <a:pathLst>
                <a:path w="17847" h="21817" extrusionOk="0">
                  <a:moveTo>
                    <a:pt x="1" y="1"/>
                  </a:moveTo>
                  <a:lnTo>
                    <a:pt x="868" y="19615"/>
                  </a:lnTo>
                  <a:cubicBezTo>
                    <a:pt x="3054" y="21309"/>
                    <a:pt x="6269" y="21817"/>
                    <a:pt x="9231" y="21817"/>
                  </a:cubicBezTo>
                  <a:cubicBezTo>
                    <a:pt x="9885" y="21817"/>
                    <a:pt x="10526" y="21792"/>
                    <a:pt x="11142" y="21750"/>
                  </a:cubicBezTo>
                  <a:cubicBezTo>
                    <a:pt x="13310" y="21583"/>
                    <a:pt x="15445" y="21216"/>
                    <a:pt x="17546" y="20716"/>
                  </a:cubicBezTo>
                  <a:lnTo>
                    <a:pt x="17847" y="668"/>
                  </a:lnTo>
                  <a:lnTo>
                    <a:pt x="17847" y="668"/>
                  </a:lnTo>
                  <a:cubicBezTo>
                    <a:pt x="15459" y="1167"/>
                    <a:pt x="13029" y="1412"/>
                    <a:pt x="10594" y="1412"/>
                  </a:cubicBezTo>
                  <a:cubicBezTo>
                    <a:pt x="9286" y="1412"/>
                    <a:pt x="7977" y="1341"/>
                    <a:pt x="6672" y="1202"/>
                  </a:cubicBezTo>
                  <a:cubicBezTo>
                    <a:pt x="4404" y="1001"/>
                    <a:pt x="2169" y="60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4"/>
            <p:cNvSpPr/>
            <p:nvPr/>
          </p:nvSpPr>
          <p:spPr>
            <a:xfrm>
              <a:off x="2377700" y="3407875"/>
              <a:ext cx="278550" cy="545500"/>
            </a:xfrm>
            <a:custGeom>
              <a:avLst/>
              <a:gdLst/>
              <a:ahLst/>
              <a:cxnLst/>
              <a:rect l="l" t="t" r="r" b="b"/>
              <a:pathLst>
                <a:path w="11142" h="21820" extrusionOk="0">
                  <a:moveTo>
                    <a:pt x="1" y="1"/>
                  </a:moveTo>
                  <a:lnTo>
                    <a:pt x="868" y="19615"/>
                  </a:lnTo>
                  <a:cubicBezTo>
                    <a:pt x="3011" y="21324"/>
                    <a:pt x="6213" y="21819"/>
                    <a:pt x="9164" y="21819"/>
                  </a:cubicBezTo>
                  <a:cubicBezTo>
                    <a:pt x="9842" y="21819"/>
                    <a:pt x="10506" y="21793"/>
                    <a:pt x="11142" y="21750"/>
                  </a:cubicBezTo>
                  <a:cubicBezTo>
                    <a:pt x="11142" y="21750"/>
                    <a:pt x="6972" y="17080"/>
                    <a:pt x="6705" y="2736"/>
                  </a:cubicBezTo>
                  <a:lnTo>
                    <a:pt x="6672" y="1202"/>
                  </a:lnTo>
                  <a:cubicBezTo>
                    <a:pt x="4437" y="1001"/>
                    <a:pt x="2202" y="60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4"/>
            <p:cNvSpPr/>
            <p:nvPr/>
          </p:nvSpPr>
          <p:spPr>
            <a:xfrm>
              <a:off x="2375200" y="3556325"/>
              <a:ext cx="338600" cy="145075"/>
            </a:xfrm>
            <a:custGeom>
              <a:avLst/>
              <a:gdLst/>
              <a:ahLst/>
              <a:cxnLst/>
              <a:rect l="l" t="t" r="r" b="b"/>
              <a:pathLst>
                <a:path w="13544" h="5803" extrusionOk="0">
                  <a:moveTo>
                    <a:pt x="134" y="0"/>
                  </a:moveTo>
                  <a:lnTo>
                    <a:pt x="1" y="5137"/>
                  </a:lnTo>
                  <a:cubicBezTo>
                    <a:pt x="1" y="5137"/>
                    <a:pt x="5186" y="5802"/>
                    <a:pt x="8339" y="5802"/>
                  </a:cubicBezTo>
                  <a:cubicBezTo>
                    <a:pt x="8717" y="5802"/>
                    <a:pt x="9067" y="5793"/>
                    <a:pt x="9374" y="5771"/>
                  </a:cubicBezTo>
                  <a:cubicBezTo>
                    <a:pt x="12243" y="5538"/>
                    <a:pt x="13544" y="5538"/>
                    <a:pt x="13544" y="5538"/>
                  </a:cubicBezTo>
                  <a:lnTo>
                    <a:pt x="13544" y="868"/>
                  </a:lnTo>
                  <a:cubicBezTo>
                    <a:pt x="13544" y="868"/>
                    <a:pt x="11383" y="947"/>
                    <a:pt x="8795" y="947"/>
                  </a:cubicBezTo>
                  <a:cubicBezTo>
                    <a:pt x="5097" y="947"/>
                    <a:pt x="526" y="785"/>
                    <a:pt x="1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4"/>
            <p:cNvSpPr/>
            <p:nvPr/>
          </p:nvSpPr>
          <p:spPr>
            <a:xfrm>
              <a:off x="2381875" y="3730625"/>
              <a:ext cx="287725" cy="130000"/>
            </a:xfrm>
            <a:custGeom>
              <a:avLst/>
              <a:gdLst/>
              <a:ahLst/>
              <a:cxnLst/>
              <a:rect l="l" t="t" r="r" b="b"/>
              <a:pathLst>
                <a:path w="11509" h="5200" extrusionOk="0">
                  <a:moveTo>
                    <a:pt x="0" y="0"/>
                  </a:moveTo>
                  <a:lnTo>
                    <a:pt x="134" y="4170"/>
                  </a:lnTo>
                  <a:cubicBezTo>
                    <a:pt x="134" y="4170"/>
                    <a:pt x="7066" y="5200"/>
                    <a:pt x="9434" y="5200"/>
                  </a:cubicBezTo>
                  <a:cubicBezTo>
                    <a:pt x="9658" y="5200"/>
                    <a:pt x="9842" y="5191"/>
                    <a:pt x="9974" y="5170"/>
                  </a:cubicBezTo>
                  <a:lnTo>
                    <a:pt x="11509" y="4970"/>
                  </a:lnTo>
                  <a:cubicBezTo>
                    <a:pt x="11509" y="4970"/>
                    <a:pt x="11342" y="2335"/>
                    <a:pt x="11308" y="1201"/>
                  </a:cubicBezTo>
                  <a:cubicBezTo>
                    <a:pt x="11308" y="1201"/>
                    <a:pt x="10515" y="1231"/>
                    <a:pt x="9335" y="1231"/>
                  </a:cubicBezTo>
                  <a:cubicBezTo>
                    <a:pt x="6621" y="1231"/>
                    <a:pt x="1860" y="1069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4"/>
            <p:cNvSpPr/>
            <p:nvPr/>
          </p:nvSpPr>
          <p:spPr>
            <a:xfrm>
              <a:off x="2371875" y="3048550"/>
              <a:ext cx="542900" cy="140750"/>
            </a:xfrm>
            <a:custGeom>
              <a:avLst/>
              <a:gdLst/>
              <a:ahLst/>
              <a:cxnLst/>
              <a:rect l="l" t="t" r="r" b="b"/>
              <a:pathLst>
                <a:path w="21716" h="5630" extrusionOk="0">
                  <a:moveTo>
                    <a:pt x="11222" y="0"/>
                  </a:moveTo>
                  <a:cubicBezTo>
                    <a:pt x="10621" y="0"/>
                    <a:pt x="10095" y="21"/>
                    <a:pt x="9674" y="30"/>
                  </a:cubicBezTo>
                  <a:cubicBezTo>
                    <a:pt x="7472" y="64"/>
                    <a:pt x="3970" y="464"/>
                    <a:pt x="2002" y="1998"/>
                  </a:cubicBezTo>
                  <a:cubicBezTo>
                    <a:pt x="0" y="3566"/>
                    <a:pt x="1434" y="5501"/>
                    <a:pt x="6004" y="5534"/>
                  </a:cubicBezTo>
                  <a:cubicBezTo>
                    <a:pt x="6925" y="5549"/>
                    <a:pt x="9172" y="5630"/>
                    <a:pt x="11619" y="5630"/>
                  </a:cubicBezTo>
                  <a:cubicBezTo>
                    <a:pt x="14671" y="5630"/>
                    <a:pt x="18033" y="5504"/>
                    <a:pt x="19514" y="4967"/>
                  </a:cubicBezTo>
                  <a:cubicBezTo>
                    <a:pt x="21716" y="4166"/>
                    <a:pt x="20648" y="2599"/>
                    <a:pt x="17246" y="1131"/>
                  </a:cubicBezTo>
                  <a:cubicBezTo>
                    <a:pt x="15051" y="156"/>
                    <a:pt x="12856" y="0"/>
                    <a:pt x="1122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44"/>
            <p:cNvSpPr/>
            <p:nvPr/>
          </p:nvSpPr>
          <p:spPr>
            <a:xfrm>
              <a:off x="2306825" y="3269450"/>
              <a:ext cx="564600" cy="857575"/>
            </a:xfrm>
            <a:custGeom>
              <a:avLst/>
              <a:gdLst/>
              <a:ahLst/>
              <a:cxnLst/>
              <a:rect l="l" t="t" r="r" b="b"/>
              <a:pathLst>
                <a:path w="22584" h="34303" extrusionOk="0">
                  <a:moveTo>
                    <a:pt x="17046" y="0"/>
                  </a:moveTo>
                  <a:lnTo>
                    <a:pt x="7706" y="634"/>
                  </a:lnTo>
                  <a:lnTo>
                    <a:pt x="734" y="1101"/>
                  </a:lnTo>
                  <a:cubicBezTo>
                    <a:pt x="734" y="1101"/>
                    <a:pt x="968" y="19648"/>
                    <a:pt x="1635" y="25585"/>
                  </a:cubicBezTo>
                  <a:cubicBezTo>
                    <a:pt x="2269" y="31523"/>
                    <a:pt x="0" y="33391"/>
                    <a:pt x="4403" y="34058"/>
                  </a:cubicBezTo>
                  <a:cubicBezTo>
                    <a:pt x="5652" y="34256"/>
                    <a:pt x="7429" y="34301"/>
                    <a:pt x="9359" y="34301"/>
                  </a:cubicBezTo>
                  <a:cubicBezTo>
                    <a:pt x="10972" y="34301"/>
                    <a:pt x="12691" y="34270"/>
                    <a:pt x="14300" y="34270"/>
                  </a:cubicBezTo>
                  <a:cubicBezTo>
                    <a:pt x="14985" y="34270"/>
                    <a:pt x="15650" y="34275"/>
                    <a:pt x="16279" y="34292"/>
                  </a:cubicBezTo>
                  <a:cubicBezTo>
                    <a:pt x="16525" y="34299"/>
                    <a:pt x="16766" y="34302"/>
                    <a:pt x="17000" y="34302"/>
                  </a:cubicBezTo>
                  <a:cubicBezTo>
                    <a:pt x="18987" y="34302"/>
                    <a:pt x="20508" y="34037"/>
                    <a:pt x="21015" y="33291"/>
                  </a:cubicBezTo>
                  <a:cubicBezTo>
                    <a:pt x="22583" y="31089"/>
                    <a:pt x="21349" y="6205"/>
                    <a:pt x="21682" y="2436"/>
                  </a:cubicBezTo>
                  <a:lnTo>
                    <a:pt x="1704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4"/>
            <p:cNvSpPr/>
            <p:nvPr/>
          </p:nvSpPr>
          <p:spPr>
            <a:xfrm>
              <a:off x="2325175" y="3418725"/>
              <a:ext cx="446175" cy="545125"/>
            </a:xfrm>
            <a:custGeom>
              <a:avLst/>
              <a:gdLst/>
              <a:ahLst/>
              <a:cxnLst/>
              <a:rect l="l" t="t" r="r" b="b"/>
              <a:pathLst>
                <a:path w="17847" h="21805" extrusionOk="0">
                  <a:moveTo>
                    <a:pt x="0" y="0"/>
                  </a:moveTo>
                  <a:lnTo>
                    <a:pt x="901" y="19614"/>
                  </a:lnTo>
                  <a:cubicBezTo>
                    <a:pt x="3083" y="21327"/>
                    <a:pt x="6339" y="21804"/>
                    <a:pt x="9345" y="21804"/>
                  </a:cubicBezTo>
                  <a:cubicBezTo>
                    <a:pt x="9970" y="21804"/>
                    <a:pt x="10584" y="21784"/>
                    <a:pt x="11175" y="21749"/>
                  </a:cubicBezTo>
                  <a:cubicBezTo>
                    <a:pt x="13310" y="21549"/>
                    <a:pt x="15478" y="21216"/>
                    <a:pt x="17579" y="20682"/>
                  </a:cubicBezTo>
                  <a:lnTo>
                    <a:pt x="17846" y="668"/>
                  </a:lnTo>
                  <a:lnTo>
                    <a:pt x="17846" y="668"/>
                  </a:lnTo>
                  <a:cubicBezTo>
                    <a:pt x="15468" y="1143"/>
                    <a:pt x="13048" y="1395"/>
                    <a:pt x="10622" y="1395"/>
                  </a:cubicBezTo>
                  <a:cubicBezTo>
                    <a:pt x="9305" y="1395"/>
                    <a:pt x="7986" y="1321"/>
                    <a:pt x="6672" y="1168"/>
                  </a:cubicBezTo>
                  <a:cubicBezTo>
                    <a:pt x="4437" y="968"/>
                    <a:pt x="2202" y="567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4"/>
            <p:cNvSpPr/>
            <p:nvPr/>
          </p:nvSpPr>
          <p:spPr>
            <a:xfrm>
              <a:off x="2322675" y="3567150"/>
              <a:ext cx="338600" cy="144500"/>
            </a:xfrm>
            <a:custGeom>
              <a:avLst/>
              <a:gdLst/>
              <a:ahLst/>
              <a:cxnLst/>
              <a:rect l="l" t="t" r="r" b="b"/>
              <a:pathLst>
                <a:path w="13544" h="5780" extrusionOk="0">
                  <a:moveTo>
                    <a:pt x="167" y="1"/>
                  </a:moveTo>
                  <a:lnTo>
                    <a:pt x="0" y="5138"/>
                  </a:lnTo>
                  <a:cubicBezTo>
                    <a:pt x="0" y="5138"/>
                    <a:pt x="5005" y="5780"/>
                    <a:pt x="8171" y="5780"/>
                  </a:cubicBezTo>
                  <a:cubicBezTo>
                    <a:pt x="8614" y="5780"/>
                    <a:pt x="9021" y="5767"/>
                    <a:pt x="9373" y="5738"/>
                  </a:cubicBezTo>
                  <a:cubicBezTo>
                    <a:pt x="12242" y="5505"/>
                    <a:pt x="13543" y="5505"/>
                    <a:pt x="13543" y="5505"/>
                  </a:cubicBezTo>
                  <a:lnTo>
                    <a:pt x="13543" y="868"/>
                  </a:lnTo>
                  <a:cubicBezTo>
                    <a:pt x="13543" y="868"/>
                    <a:pt x="11504" y="938"/>
                    <a:pt x="9017" y="938"/>
                  </a:cubicBezTo>
                  <a:cubicBezTo>
                    <a:pt x="5286" y="938"/>
                    <a:pt x="547" y="782"/>
                    <a:pt x="1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4"/>
            <p:cNvSpPr/>
            <p:nvPr/>
          </p:nvSpPr>
          <p:spPr>
            <a:xfrm>
              <a:off x="2330175" y="3740625"/>
              <a:ext cx="286900" cy="130825"/>
            </a:xfrm>
            <a:custGeom>
              <a:avLst/>
              <a:gdLst/>
              <a:ahLst/>
              <a:cxnLst/>
              <a:rect l="l" t="t" r="r" b="b"/>
              <a:pathLst>
                <a:path w="11476" h="5233" extrusionOk="0">
                  <a:moveTo>
                    <a:pt x="0" y="0"/>
                  </a:moveTo>
                  <a:lnTo>
                    <a:pt x="134" y="4170"/>
                  </a:lnTo>
                  <a:cubicBezTo>
                    <a:pt x="134" y="4170"/>
                    <a:pt x="7070" y="5233"/>
                    <a:pt x="9418" y="5233"/>
                  </a:cubicBezTo>
                  <a:cubicBezTo>
                    <a:pt x="9634" y="5233"/>
                    <a:pt x="9811" y="5224"/>
                    <a:pt x="9941" y="5204"/>
                  </a:cubicBezTo>
                  <a:lnTo>
                    <a:pt x="11475" y="4971"/>
                  </a:lnTo>
                  <a:cubicBezTo>
                    <a:pt x="11475" y="4971"/>
                    <a:pt x="11308" y="2335"/>
                    <a:pt x="11275" y="1235"/>
                  </a:cubicBezTo>
                  <a:cubicBezTo>
                    <a:pt x="11275" y="1235"/>
                    <a:pt x="10592" y="1258"/>
                    <a:pt x="9551" y="1258"/>
                  </a:cubicBezTo>
                  <a:cubicBezTo>
                    <a:pt x="6890" y="1258"/>
                    <a:pt x="1894" y="1103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4"/>
            <p:cNvSpPr/>
            <p:nvPr/>
          </p:nvSpPr>
          <p:spPr>
            <a:xfrm>
              <a:off x="2255125" y="3007600"/>
              <a:ext cx="648800" cy="367225"/>
            </a:xfrm>
            <a:custGeom>
              <a:avLst/>
              <a:gdLst/>
              <a:ahLst/>
              <a:cxnLst/>
              <a:rect l="l" t="t" r="r" b="b"/>
              <a:pathLst>
                <a:path w="25952" h="14689" extrusionOk="0">
                  <a:moveTo>
                    <a:pt x="13915" y="1"/>
                  </a:moveTo>
                  <a:cubicBezTo>
                    <a:pt x="7683" y="1"/>
                    <a:pt x="656" y="1457"/>
                    <a:pt x="967" y="5671"/>
                  </a:cubicBezTo>
                  <a:cubicBezTo>
                    <a:pt x="967" y="5671"/>
                    <a:pt x="0" y="12676"/>
                    <a:pt x="1968" y="13577"/>
                  </a:cubicBezTo>
                  <a:cubicBezTo>
                    <a:pt x="3136" y="14077"/>
                    <a:pt x="6438" y="14411"/>
                    <a:pt x="11108" y="14611"/>
                  </a:cubicBezTo>
                  <a:cubicBezTo>
                    <a:pt x="12192" y="14663"/>
                    <a:pt x="13358" y="14689"/>
                    <a:pt x="14506" y="14689"/>
                  </a:cubicBezTo>
                  <a:cubicBezTo>
                    <a:pt x="17032" y="14689"/>
                    <a:pt x="19474" y="14563"/>
                    <a:pt x="20782" y="14311"/>
                  </a:cubicBezTo>
                  <a:cubicBezTo>
                    <a:pt x="25418" y="13443"/>
                    <a:pt x="25518" y="13343"/>
                    <a:pt x="25752" y="11142"/>
                  </a:cubicBezTo>
                  <a:cubicBezTo>
                    <a:pt x="25952" y="8940"/>
                    <a:pt x="25785" y="6071"/>
                    <a:pt x="25585" y="5404"/>
                  </a:cubicBezTo>
                  <a:cubicBezTo>
                    <a:pt x="25352" y="4737"/>
                    <a:pt x="23083" y="601"/>
                    <a:pt x="17146" y="134"/>
                  </a:cubicBezTo>
                  <a:cubicBezTo>
                    <a:pt x="16126" y="47"/>
                    <a:pt x="15033" y="1"/>
                    <a:pt x="139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4"/>
            <p:cNvSpPr/>
            <p:nvPr/>
          </p:nvSpPr>
          <p:spPr>
            <a:xfrm>
              <a:off x="3246650" y="1793600"/>
              <a:ext cx="1096650" cy="1100875"/>
            </a:xfrm>
            <a:custGeom>
              <a:avLst/>
              <a:gdLst/>
              <a:ahLst/>
              <a:cxnLst/>
              <a:rect l="l" t="t" r="r" b="b"/>
              <a:pathLst>
                <a:path w="43866" h="44035" extrusionOk="0">
                  <a:moveTo>
                    <a:pt x="11566" y="1"/>
                  </a:moveTo>
                  <a:cubicBezTo>
                    <a:pt x="6375" y="1"/>
                    <a:pt x="966" y="1539"/>
                    <a:pt x="601" y="9666"/>
                  </a:cubicBezTo>
                  <a:cubicBezTo>
                    <a:pt x="1" y="22308"/>
                    <a:pt x="2336" y="35251"/>
                    <a:pt x="2336" y="35251"/>
                  </a:cubicBezTo>
                  <a:cubicBezTo>
                    <a:pt x="2336" y="35251"/>
                    <a:pt x="1202" y="41822"/>
                    <a:pt x="18247" y="42456"/>
                  </a:cubicBezTo>
                  <a:cubicBezTo>
                    <a:pt x="28554" y="42823"/>
                    <a:pt x="33649" y="44035"/>
                    <a:pt x="36343" y="44035"/>
                  </a:cubicBezTo>
                  <a:cubicBezTo>
                    <a:pt x="38061" y="44035"/>
                    <a:pt x="38802" y="43542"/>
                    <a:pt x="39295" y="42022"/>
                  </a:cubicBezTo>
                  <a:cubicBezTo>
                    <a:pt x="43865" y="28046"/>
                    <a:pt x="43565" y="22075"/>
                    <a:pt x="42831" y="12201"/>
                  </a:cubicBezTo>
                  <a:cubicBezTo>
                    <a:pt x="42010" y="1353"/>
                    <a:pt x="27983" y="539"/>
                    <a:pt x="21811" y="539"/>
                  </a:cubicBezTo>
                  <a:cubicBezTo>
                    <a:pt x="20720" y="539"/>
                    <a:pt x="19875" y="564"/>
                    <a:pt x="19391" y="564"/>
                  </a:cubicBezTo>
                  <a:cubicBezTo>
                    <a:pt x="19279" y="564"/>
                    <a:pt x="19186" y="563"/>
                    <a:pt x="19114" y="559"/>
                  </a:cubicBezTo>
                  <a:cubicBezTo>
                    <a:pt x="17268" y="476"/>
                    <a:pt x="14450" y="1"/>
                    <a:pt x="115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4"/>
            <p:cNvSpPr/>
            <p:nvPr/>
          </p:nvSpPr>
          <p:spPr>
            <a:xfrm>
              <a:off x="3246650" y="1793600"/>
              <a:ext cx="1032000" cy="1022125"/>
            </a:xfrm>
            <a:custGeom>
              <a:avLst/>
              <a:gdLst/>
              <a:ahLst/>
              <a:cxnLst/>
              <a:rect l="l" t="t" r="r" b="b"/>
              <a:pathLst>
                <a:path w="41280" h="40885" extrusionOk="0">
                  <a:moveTo>
                    <a:pt x="11566" y="1"/>
                  </a:moveTo>
                  <a:cubicBezTo>
                    <a:pt x="6375" y="1"/>
                    <a:pt x="966" y="1539"/>
                    <a:pt x="601" y="9666"/>
                  </a:cubicBezTo>
                  <a:cubicBezTo>
                    <a:pt x="1" y="22308"/>
                    <a:pt x="2336" y="35251"/>
                    <a:pt x="2336" y="35251"/>
                  </a:cubicBezTo>
                  <a:cubicBezTo>
                    <a:pt x="2336" y="35251"/>
                    <a:pt x="868" y="40855"/>
                    <a:pt x="17947" y="40855"/>
                  </a:cubicBezTo>
                  <a:cubicBezTo>
                    <a:pt x="21863" y="40855"/>
                    <a:pt x="24909" y="40885"/>
                    <a:pt x="27296" y="40885"/>
                  </a:cubicBezTo>
                  <a:cubicBezTo>
                    <a:pt x="35300" y="40885"/>
                    <a:pt x="35897" y="40548"/>
                    <a:pt x="37027" y="37619"/>
                  </a:cubicBezTo>
                  <a:cubicBezTo>
                    <a:pt x="38528" y="33783"/>
                    <a:pt x="40430" y="20307"/>
                    <a:pt x="40863" y="10867"/>
                  </a:cubicBezTo>
                  <a:cubicBezTo>
                    <a:pt x="41280" y="1679"/>
                    <a:pt x="31677" y="327"/>
                    <a:pt x="25044" y="327"/>
                  </a:cubicBezTo>
                  <a:cubicBezTo>
                    <a:pt x="22278" y="327"/>
                    <a:pt x="20028" y="562"/>
                    <a:pt x="19237" y="562"/>
                  </a:cubicBezTo>
                  <a:cubicBezTo>
                    <a:pt x="19191" y="562"/>
                    <a:pt x="19150" y="561"/>
                    <a:pt x="19114" y="559"/>
                  </a:cubicBezTo>
                  <a:cubicBezTo>
                    <a:pt x="17268" y="476"/>
                    <a:pt x="14450" y="1"/>
                    <a:pt x="115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4"/>
            <p:cNvSpPr/>
            <p:nvPr/>
          </p:nvSpPr>
          <p:spPr>
            <a:xfrm>
              <a:off x="3322550" y="1868325"/>
              <a:ext cx="880150" cy="872300"/>
            </a:xfrm>
            <a:custGeom>
              <a:avLst/>
              <a:gdLst/>
              <a:ahLst/>
              <a:cxnLst/>
              <a:rect l="l" t="t" r="r" b="b"/>
              <a:pathLst>
                <a:path w="35206" h="34892" extrusionOk="0">
                  <a:moveTo>
                    <a:pt x="9906" y="1"/>
                  </a:moveTo>
                  <a:cubicBezTo>
                    <a:pt x="5466" y="1"/>
                    <a:pt x="823" y="1314"/>
                    <a:pt x="501" y="8278"/>
                  </a:cubicBezTo>
                  <a:cubicBezTo>
                    <a:pt x="0" y="19052"/>
                    <a:pt x="2002" y="30094"/>
                    <a:pt x="2002" y="30094"/>
                  </a:cubicBezTo>
                  <a:cubicBezTo>
                    <a:pt x="2002" y="30094"/>
                    <a:pt x="734" y="34864"/>
                    <a:pt x="15311" y="34864"/>
                  </a:cubicBezTo>
                  <a:cubicBezTo>
                    <a:pt x="18720" y="34864"/>
                    <a:pt x="21357" y="34891"/>
                    <a:pt x="23414" y="34891"/>
                  </a:cubicBezTo>
                  <a:cubicBezTo>
                    <a:pt x="30132" y="34891"/>
                    <a:pt x="30652" y="34598"/>
                    <a:pt x="31623" y="32095"/>
                  </a:cubicBezTo>
                  <a:cubicBezTo>
                    <a:pt x="32857" y="28859"/>
                    <a:pt x="34525" y="17318"/>
                    <a:pt x="34858" y="9279"/>
                  </a:cubicBezTo>
                  <a:cubicBezTo>
                    <a:pt x="35206" y="1426"/>
                    <a:pt x="26996" y="281"/>
                    <a:pt x="21343" y="281"/>
                  </a:cubicBezTo>
                  <a:cubicBezTo>
                    <a:pt x="19016" y="281"/>
                    <a:pt x="17122" y="475"/>
                    <a:pt x="16436" y="475"/>
                  </a:cubicBezTo>
                  <a:cubicBezTo>
                    <a:pt x="16389" y="475"/>
                    <a:pt x="16347" y="474"/>
                    <a:pt x="16312" y="472"/>
                  </a:cubicBezTo>
                  <a:cubicBezTo>
                    <a:pt x="14746" y="401"/>
                    <a:pt x="12357" y="1"/>
                    <a:pt x="9906" y="1"/>
                  </a:cubicBezTo>
                  <a:close/>
                </a:path>
              </a:pathLst>
            </a:custGeom>
            <a:solidFill>
              <a:srgbClr val="000000"/>
            </a:solidFill>
            <a:ln w="20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4"/>
            <p:cNvSpPr/>
            <p:nvPr/>
          </p:nvSpPr>
          <p:spPr>
            <a:xfrm>
              <a:off x="3372575" y="2100275"/>
              <a:ext cx="821450" cy="520400"/>
            </a:xfrm>
            <a:custGeom>
              <a:avLst/>
              <a:gdLst/>
              <a:ahLst/>
              <a:cxnLst/>
              <a:rect l="l" t="t" r="r" b="b"/>
              <a:pathLst>
                <a:path w="32858" h="20816" extrusionOk="0">
                  <a:moveTo>
                    <a:pt x="32857" y="1"/>
                  </a:moveTo>
                  <a:lnTo>
                    <a:pt x="1" y="208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4"/>
            <p:cNvSpPr/>
            <p:nvPr/>
          </p:nvSpPr>
          <p:spPr>
            <a:xfrm>
              <a:off x="3322550" y="1868325"/>
              <a:ext cx="880150" cy="752350"/>
            </a:xfrm>
            <a:custGeom>
              <a:avLst/>
              <a:gdLst/>
              <a:ahLst/>
              <a:cxnLst/>
              <a:rect l="l" t="t" r="r" b="b"/>
              <a:pathLst>
                <a:path w="35206" h="30094" extrusionOk="0">
                  <a:moveTo>
                    <a:pt x="9906" y="1"/>
                  </a:moveTo>
                  <a:cubicBezTo>
                    <a:pt x="5466" y="1"/>
                    <a:pt x="823" y="1314"/>
                    <a:pt x="501" y="8278"/>
                  </a:cubicBezTo>
                  <a:cubicBezTo>
                    <a:pt x="0" y="19052"/>
                    <a:pt x="2002" y="30094"/>
                    <a:pt x="2002" y="30094"/>
                  </a:cubicBezTo>
                  <a:lnTo>
                    <a:pt x="34858" y="9279"/>
                  </a:lnTo>
                  <a:cubicBezTo>
                    <a:pt x="35206" y="1426"/>
                    <a:pt x="26996" y="281"/>
                    <a:pt x="21343" y="281"/>
                  </a:cubicBezTo>
                  <a:cubicBezTo>
                    <a:pt x="19016" y="281"/>
                    <a:pt x="17122" y="475"/>
                    <a:pt x="16436" y="475"/>
                  </a:cubicBezTo>
                  <a:cubicBezTo>
                    <a:pt x="16389" y="475"/>
                    <a:pt x="16347" y="474"/>
                    <a:pt x="16312" y="472"/>
                  </a:cubicBezTo>
                  <a:cubicBezTo>
                    <a:pt x="14746" y="401"/>
                    <a:pt x="12357" y="1"/>
                    <a:pt x="99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4"/>
            <p:cNvSpPr/>
            <p:nvPr/>
          </p:nvSpPr>
          <p:spPr>
            <a:xfrm>
              <a:off x="3322550" y="1805075"/>
              <a:ext cx="883975" cy="815600"/>
            </a:xfrm>
            <a:custGeom>
              <a:avLst/>
              <a:gdLst/>
              <a:ahLst/>
              <a:cxnLst/>
              <a:rect l="l" t="t" r="r" b="b"/>
              <a:pathLst>
                <a:path w="35359" h="32624" fill="none" extrusionOk="0">
                  <a:moveTo>
                    <a:pt x="2002" y="32624"/>
                  </a:moveTo>
                  <a:cubicBezTo>
                    <a:pt x="2002" y="32624"/>
                    <a:pt x="0" y="21582"/>
                    <a:pt x="501" y="10808"/>
                  </a:cubicBezTo>
                  <a:cubicBezTo>
                    <a:pt x="1001" y="0"/>
                    <a:pt x="11909" y="2802"/>
                    <a:pt x="16312" y="3002"/>
                  </a:cubicBezTo>
                  <a:cubicBezTo>
                    <a:pt x="18113" y="3102"/>
                    <a:pt x="35359" y="501"/>
                    <a:pt x="34858" y="11809"/>
                  </a:cubicBezTo>
                </a:path>
              </a:pathLst>
            </a:custGeom>
            <a:noFill/>
            <a:ln w="2085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4"/>
            <p:cNvSpPr/>
            <p:nvPr/>
          </p:nvSpPr>
          <p:spPr>
            <a:xfrm>
              <a:off x="3410100" y="1956000"/>
              <a:ext cx="81750" cy="130950"/>
            </a:xfrm>
            <a:custGeom>
              <a:avLst/>
              <a:gdLst/>
              <a:ahLst/>
              <a:cxnLst/>
              <a:rect l="l" t="t" r="r" b="b"/>
              <a:pathLst>
                <a:path w="3270" h="5238" extrusionOk="0">
                  <a:moveTo>
                    <a:pt x="1502" y="1"/>
                  </a:moveTo>
                  <a:cubicBezTo>
                    <a:pt x="1302" y="1"/>
                    <a:pt x="1068" y="34"/>
                    <a:pt x="835" y="101"/>
                  </a:cubicBezTo>
                  <a:cubicBezTo>
                    <a:pt x="568" y="134"/>
                    <a:pt x="301" y="234"/>
                    <a:pt x="34" y="334"/>
                  </a:cubicBezTo>
                  <a:lnTo>
                    <a:pt x="34" y="1035"/>
                  </a:lnTo>
                  <a:cubicBezTo>
                    <a:pt x="301" y="902"/>
                    <a:pt x="568" y="768"/>
                    <a:pt x="801" y="701"/>
                  </a:cubicBezTo>
                  <a:cubicBezTo>
                    <a:pt x="1068" y="635"/>
                    <a:pt x="1268" y="601"/>
                    <a:pt x="1502" y="601"/>
                  </a:cubicBezTo>
                  <a:cubicBezTo>
                    <a:pt x="1802" y="601"/>
                    <a:pt x="2069" y="668"/>
                    <a:pt x="2236" y="835"/>
                  </a:cubicBezTo>
                  <a:cubicBezTo>
                    <a:pt x="2436" y="1002"/>
                    <a:pt x="2536" y="1235"/>
                    <a:pt x="2536" y="1502"/>
                  </a:cubicBezTo>
                  <a:cubicBezTo>
                    <a:pt x="2536" y="1669"/>
                    <a:pt x="2503" y="1869"/>
                    <a:pt x="2402" y="2036"/>
                  </a:cubicBezTo>
                  <a:cubicBezTo>
                    <a:pt x="2302" y="2202"/>
                    <a:pt x="2169" y="2403"/>
                    <a:pt x="1935" y="2669"/>
                  </a:cubicBezTo>
                  <a:cubicBezTo>
                    <a:pt x="1835" y="2803"/>
                    <a:pt x="1535" y="3103"/>
                    <a:pt x="1068" y="3570"/>
                  </a:cubicBezTo>
                  <a:cubicBezTo>
                    <a:pt x="635" y="4004"/>
                    <a:pt x="268" y="4371"/>
                    <a:pt x="1" y="4638"/>
                  </a:cubicBezTo>
                  <a:lnTo>
                    <a:pt x="1" y="5238"/>
                  </a:lnTo>
                  <a:lnTo>
                    <a:pt x="3270" y="5238"/>
                  </a:lnTo>
                  <a:lnTo>
                    <a:pt x="3270" y="4638"/>
                  </a:lnTo>
                  <a:lnTo>
                    <a:pt x="835" y="4638"/>
                  </a:lnTo>
                  <a:cubicBezTo>
                    <a:pt x="1402" y="4070"/>
                    <a:pt x="1835" y="3637"/>
                    <a:pt x="2136" y="3303"/>
                  </a:cubicBezTo>
                  <a:cubicBezTo>
                    <a:pt x="2436" y="3003"/>
                    <a:pt x="2636" y="2803"/>
                    <a:pt x="2703" y="2736"/>
                  </a:cubicBezTo>
                  <a:cubicBezTo>
                    <a:pt x="2903" y="2469"/>
                    <a:pt x="3036" y="2269"/>
                    <a:pt x="3103" y="2069"/>
                  </a:cubicBezTo>
                  <a:cubicBezTo>
                    <a:pt x="3203" y="1869"/>
                    <a:pt x="3236" y="1669"/>
                    <a:pt x="3236" y="1469"/>
                  </a:cubicBezTo>
                  <a:cubicBezTo>
                    <a:pt x="3236" y="1035"/>
                    <a:pt x="3070" y="668"/>
                    <a:pt x="2769" y="401"/>
                  </a:cubicBezTo>
                  <a:cubicBezTo>
                    <a:pt x="2436" y="134"/>
                    <a:pt x="2036" y="1"/>
                    <a:pt x="15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4"/>
            <p:cNvSpPr/>
            <p:nvPr/>
          </p:nvSpPr>
          <p:spPr>
            <a:xfrm>
              <a:off x="3517675" y="1958500"/>
              <a:ext cx="94275" cy="128450"/>
            </a:xfrm>
            <a:custGeom>
              <a:avLst/>
              <a:gdLst/>
              <a:ahLst/>
              <a:cxnLst/>
              <a:rect l="l" t="t" r="r" b="b"/>
              <a:pathLst>
                <a:path w="3771" h="5138" extrusionOk="0">
                  <a:moveTo>
                    <a:pt x="2336" y="601"/>
                  </a:moveTo>
                  <a:lnTo>
                    <a:pt x="2336" y="3337"/>
                  </a:lnTo>
                  <a:lnTo>
                    <a:pt x="568" y="3337"/>
                  </a:lnTo>
                  <a:lnTo>
                    <a:pt x="2336" y="601"/>
                  </a:lnTo>
                  <a:close/>
                  <a:moveTo>
                    <a:pt x="2169" y="1"/>
                  </a:moveTo>
                  <a:lnTo>
                    <a:pt x="1" y="3270"/>
                  </a:lnTo>
                  <a:lnTo>
                    <a:pt x="1" y="3937"/>
                  </a:lnTo>
                  <a:lnTo>
                    <a:pt x="2336" y="3937"/>
                  </a:lnTo>
                  <a:lnTo>
                    <a:pt x="2336" y="5138"/>
                  </a:lnTo>
                  <a:lnTo>
                    <a:pt x="3036" y="5138"/>
                  </a:lnTo>
                  <a:lnTo>
                    <a:pt x="3036" y="3937"/>
                  </a:lnTo>
                  <a:lnTo>
                    <a:pt x="3770" y="3937"/>
                  </a:lnTo>
                  <a:lnTo>
                    <a:pt x="3770" y="3337"/>
                  </a:lnTo>
                  <a:lnTo>
                    <a:pt x="3036" y="3337"/>
                  </a:lnTo>
                  <a:lnTo>
                    <a:pt x="30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4"/>
            <p:cNvSpPr/>
            <p:nvPr/>
          </p:nvSpPr>
          <p:spPr>
            <a:xfrm>
              <a:off x="3769525" y="1958500"/>
              <a:ext cx="76750" cy="128450"/>
            </a:xfrm>
            <a:custGeom>
              <a:avLst/>
              <a:gdLst/>
              <a:ahLst/>
              <a:cxnLst/>
              <a:rect l="l" t="t" r="r" b="b"/>
              <a:pathLst>
                <a:path w="3070" h="5138" extrusionOk="0">
                  <a:moveTo>
                    <a:pt x="1235" y="1"/>
                  </a:moveTo>
                  <a:lnTo>
                    <a:pt x="1" y="234"/>
                  </a:lnTo>
                  <a:lnTo>
                    <a:pt x="1" y="868"/>
                  </a:lnTo>
                  <a:lnTo>
                    <a:pt x="1235" y="635"/>
                  </a:lnTo>
                  <a:lnTo>
                    <a:pt x="1235" y="4538"/>
                  </a:lnTo>
                  <a:lnTo>
                    <a:pt x="101" y="4538"/>
                  </a:lnTo>
                  <a:lnTo>
                    <a:pt x="101" y="5138"/>
                  </a:lnTo>
                  <a:lnTo>
                    <a:pt x="3070" y="5138"/>
                  </a:lnTo>
                  <a:lnTo>
                    <a:pt x="3070" y="4538"/>
                  </a:lnTo>
                  <a:lnTo>
                    <a:pt x="1902" y="4538"/>
                  </a:lnTo>
                  <a:lnTo>
                    <a:pt x="190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4"/>
            <p:cNvSpPr/>
            <p:nvPr/>
          </p:nvSpPr>
          <p:spPr>
            <a:xfrm>
              <a:off x="3875450" y="1956000"/>
              <a:ext cx="85075" cy="133475"/>
            </a:xfrm>
            <a:custGeom>
              <a:avLst/>
              <a:gdLst/>
              <a:ahLst/>
              <a:cxnLst/>
              <a:rect l="l" t="t" r="r" b="b"/>
              <a:pathLst>
                <a:path w="3403" h="5339" extrusionOk="0">
                  <a:moveTo>
                    <a:pt x="1568" y="1"/>
                  </a:moveTo>
                  <a:cubicBezTo>
                    <a:pt x="1368" y="1"/>
                    <a:pt x="1134" y="34"/>
                    <a:pt x="901" y="68"/>
                  </a:cubicBezTo>
                  <a:cubicBezTo>
                    <a:pt x="667" y="101"/>
                    <a:pt x="434" y="134"/>
                    <a:pt x="167" y="234"/>
                  </a:cubicBezTo>
                  <a:lnTo>
                    <a:pt x="167" y="835"/>
                  </a:lnTo>
                  <a:cubicBezTo>
                    <a:pt x="434" y="768"/>
                    <a:pt x="667" y="701"/>
                    <a:pt x="867" y="635"/>
                  </a:cubicBezTo>
                  <a:cubicBezTo>
                    <a:pt x="1101" y="601"/>
                    <a:pt x="1301" y="601"/>
                    <a:pt x="1501" y="601"/>
                  </a:cubicBezTo>
                  <a:cubicBezTo>
                    <a:pt x="1835" y="601"/>
                    <a:pt x="2102" y="668"/>
                    <a:pt x="2302" y="801"/>
                  </a:cubicBezTo>
                  <a:cubicBezTo>
                    <a:pt x="2468" y="935"/>
                    <a:pt x="2569" y="1135"/>
                    <a:pt x="2569" y="1402"/>
                  </a:cubicBezTo>
                  <a:cubicBezTo>
                    <a:pt x="2569" y="1669"/>
                    <a:pt x="2502" y="1869"/>
                    <a:pt x="2302" y="2002"/>
                  </a:cubicBezTo>
                  <a:cubicBezTo>
                    <a:pt x="2135" y="2136"/>
                    <a:pt x="1868" y="2202"/>
                    <a:pt x="1534" y="2202"/>
                  </a:cubicBezTo>
                  <a:lnTo>
                    <a:pt x="901" y="2202"/>
                  </a:lnTo>
                  <a:lnTo>
                    <a:pt x="901" y="2770"/>
                  </a:lnTo>
                  <a:lnTo>
                    <a:pt x="1501" y="2770"/>
                  </a:lnTo>
                  <a:cubicBezTo>
                    <a:pt x="1868" y="2770"/>
                    <a:pt x="2168" y="2870"/>
                    <a:pt x="2368" y="3036"/>
                  </a:cubicBezTo>
                  <a:cubicBezTo>
                    <a:pt x="2602" y="3203"/>
                    <a:pt x="2702" y="3437"/>
                    <a:pt x="2702" y="3737"/>
                  </a:cubicBezTo>
                  <a:cubicBezTo>
                    <a:pt x="2702" y="4070"/>
                    <a:pt x="2569" y="4337"/>
                    <a:pt x="2368" y="4504"/>
                  </a:cubicBezTo>
                  <a:cubicBezTo>
                    <a:pt x="2135" y="4671"/>
                    <a:pt x="1801" y="4738"/>
                    <a:pt x="1368" y="4738"/>
                  </a:cubicBezTo>
                  <a:cubicBezTo>
                    <a:pt x="1101" y="4738"/>
                    <a:pt x="867" y="4738"/>
                    <a:pt x="634" y="4671"/>
                  </a:cubicBezTo>
                  <a:cubicBezTo>
                    <a:pt x="400" y="4604"/>
                    <a:pt x="200" y="4537"/>
                    <a:pt x="0" y="4404"/>
                  </a:cubicBezTo>
                  <a:lnTo>
                    <a:pt x="0" y="5071"/>
                  </a:lnTo>
                  <a:cubicBezTo>
                    <a:pt x="234" y="5171"/>
                    <a:pt x="500" y="5238"/>
                    <a:pt x="701" y="5271"/>
                  </a:cubicBezTo>
                  <a:cubicBezTo>
                    <a:pt x="934" y="5305"/>
                    <a:pt x="1168" y="5338"/>
                    <a:pt x="1368" y="5338"/>
                  </a:cubicBezTo>
                  <a:cubicBezTo>
                    <a:pt x="2035" y="5338"/>
                    <a:pt x="2535" y="5205"/>
                    <a:pt x="2869" y="4904"/>
                  </a:cubicBezTo>
                  <a:cubicBezTo>
                    <a:pt x="3202" y="4638"/>
                    <a:pt x="3402" y="4237"/>
                    <a:pt x="3402" y="3737"/>
                  </a:cubicBezTo>
                  <a:cubicBezTo>
                    <a:pt x="3402" y="3403"/>
                    <a:pt x="3302" y="3136"/>
                    <a:pt x="3102" y="2903"/>
                  </a:cubicBezTo>
                  <a:cubicBezTo>
                    <a:pt x="2935" y="2669"/>
                    <a:pt x="2669" y="2536"/>
                    <a:pt x="2335" y="2469"/>
                  </a:cubicBezTo>
                  <a:cubicBezTo>
                    <a:pt x="2635" y="2403"/>
                    <a:pt x="2869" y="2269"/>
                    <a:pt x="3036" y="2069"/>
                  </a:cubicBezTo>
                  <a:cubicBezTo>
                    <a:pt x="3202" y="1869"/>
                    <a:pt x="3269" y="1635"/>
                    <a:pt x="3269" y="1335"/>
                  </a:cubicBezTo>
                  <a:cubicBezTo>
                    <a:pt x="3269" y="935"/>
                    <a:pt x="3102" y="601"/>
                    <a:pt x="2802" y="368"/>
                  </a:cubicBezTo>
                  <a:cubicBezTo>
                    <a:pt x="2502" y="134"/>
                    <a:pt x="2068" y="1"/>
                    <a:pt x="15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4"/>
            <p:cNvSpPr/>
            <p:nvPr/>
          </p:nvSpPr>
          <p:spPr>
            <a:xfrm>
              <a:off x="3993025" y="2065250"/>
              <a:ext cx="18375" cy="21700"/>
            </a:xfrm>
            <a:custGeom>
              <a:avLst/>
              <a:gdLst/>
              <a:ahLst/>
              <a:cxnLst/>
              <a:rect l="l" t="t" r="r" b="b"/>
              <a:pathLst>
                <a:path w="735" h="868" extrusionOk="0">
                  <a:moveTo>
                    <a:pt x="0" y="1"/>
                  </a:moveTo>
                  <a:lnTo>
                    <a:pt x="0" y="868"/>
                  </a:lnTo>
                  <a:lnTo>
                    <a:pt x="734" y="868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4"/>
            <p:cNvSpPr/>
            <p:nvPr/>
          </p:nvSpPr>
          <p:spPr>
            <a:xfrm>
              <a:off x="4042225" y="1956000"/>
              <a:ext cx="88425" cy="133475"/>
            </a:xfrm>
            <a:custGeom>
              <a:avLst/>
              <a:gdLst/>
              <a:ahLst/>
              <a:cxnLst/>
              <a:rect l="l" t="t" r="r" b="b"/>
              <a:pathLst>
                <a:path w="3537" h="5339" extrusionOk="0">
                  <a:moveTo>
                    <a:pt x="1768" y="568"/>
                  </a:moveTo>
                  <a:cubicBezTo>
                    <a:pt x="2135" y="568"/>
                    <a:pt x="2402" y="735"/>
                    <a:pt x="2569" y="1068"/>
                  </a:cubicBezTo>
                  <a:cubicBezTo>
                    <a:pt x="2769" y="1435"/>
                    <a:pt x="2869" y="1969"/>
                    <a:pt x="2869" y="2669"/>
                  </a:cubicBezTo>
                  <a:cubicBezTo>
                    <a:pt x="2869" y="3370"/>
                    <a:pt x="2769" y="3904"/>
                    <a:pt x="2569" y="4271"/>
                  </a:cubicBezTo>
                  <a:cubicBezTo>
                    <a:pt x="2402" y="4604"/>
                    <a:pt x="2135" y="4771"/>
                    <a:pt x="1768" y="4771"/>
                  </a:cubicBezTo>
                  <a:cubicBezTo>
                    <a:pt x="1401" y="4771"/>
                    <a:pt x="1135" y="4604"/>
                    <a:pt x="968" y="4271"/>
                  </a:cubicBezTo>
                  <a:cubicBezTo>
                    <a:pt x="768" y="3904"/>
                    <a:pt x="701" y="3370"/>
                    <a:pt x="701" y="2669"/>
                  </a:cubicBezTo>
                  <a:cubicBezTo>
                    <a:pt x="701" y="1969"/>
                    <a:pt x="768" y="1435"/>
                    <a:pt x="968" y="1068"/>
                  </a:cubicBezTo>
                  <a:cubicBezTo>
                    <a:pt x="1135" y="735"/>
                    <a:pt x="1401" y="568"/>
                    <a:pt x="1768" y="568"/>
                  </a:cubicBezTo>
                  <a:close/>
                  <a:moveTo>
                    <a:pt x="1768" y="1"/>
                  </a:moveTo>
                  <a:cubicBezTo>
                    <a:pt x="1201" y="1"/>
                    <a:pt x="768" y="234"/>
                    <a:pt x="434" y="701"/>
                  </a:cubicBezTo>
                  <a:cubicBezTo>
                    <a:pt x="134" y="1135"/>
                    <a:pt x="0" y="1802"/>
                    <a:pt x="0" y="2669"/>
                  </a:cubicBezTo>
                  <a:cubicBezTo>
                    <a:pt x="0" y="3537"/>
                    <a:pt x="134" y="4204"/>
                    <a:pt x="434" y="4671"/>
                  </a:cubicBezTo>
                  <a:cubicBezTo>
                    <a:pt x="768" y="5105"/>
                    <a:pt x="1201" y="5338"/>
                    <a:pt x="1768" y="5338"/>
                  </a:cubicBezTo>
                  <a:cubicBezTo>
                    <a:pt x="2335" y="5338"/>
                    <a:pt x="2802" y="5105"/>
                    <a:pt x="3103" y="4671"/>
                  </a:cubicBezTo>
                  <a:cubicBezTo>
                    <a:pt x="3403" y="4204"/>
                    <a:pt x="3536" y="3537"/>
                    <a:pt x="3536" y="2669"/>
                  </a:cubicBezTo>
                  <a:cubicBezTo>
                    <a:pt x="3536" y="1802"/>
                    <a:pt x="3403" y="1135"/>
                    <a:pt x="3103" y="701"/>
                  </a:cubicBezTo>
                  <a:cubicBezTo>
                    <a:pt x="2802" y="234"/>
                    <a:pt x="2335" y="1"/>
                    <a:pt x="17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4"/>
            <p:cNvSpPr/>
            <p:nvPr/>
          </p:nvSpPr>
          <p:spPr>
            <a:xfrm>
              <a:off x="3429275" y="2304600"/>
              <a:ext cx="216025" cy="326925"/>
            </a:xfrm>
            <a:custGeom>
              <a:avLst/>
              <a:gdLst/>
              <a:ahLst/>
              <a:cxnLst/>
              <a:rect l="l" t="t" r="r" b="b"/>
              <a:pathLst>
                <a:path w="8641" h="13077" extrusionOk="0">
                  <a:moveTo>
                    <a:pt x="4304" y="1334"/>
                  </a:moveTo>
                  <a:cubicBezTo>
                    <a:pt x="5038" y="1334"/>
                    <a:pt x="5605" y="1535"/>
                    <a:pt x="6039" y="1902"/>
                  </a:cubicBezTo>
                  <a:cubicBezTo>
                    <a:pt x="6439" y="2268"/>
                    <a:pt x="6639" y="2769"/>
                    <a:pt x="6639" y="3436"/>
                  </a:cubicBezTo>
                  <a:cubicBezTo>
                    <a:pt x="6639" y="4070"/>
                    <a:pt x="6439" y="4570"/>
                    <a:pt x="6039" y="4937"/>
                  </a:cubicBezTo>
                  <a:cubicBezTo>
                    <a:pt x="5605" y="5304"/>
                    <a:pt x="5038" y="5504"/>
                    <a:pt x="4304" y="5504"/>
                  </a:cubicBezTo>
                  <a:cubicBezTo>
                    <a:pt x="3570" y="5504"/>
                    <a:pt x="3003" y="5304"/>
                    <a:pt x="2603" y="4937"/>
                  </a:cubicBezTo>
                  <a:cubicBezTo>
                    <a:pt x="2169" y="4570"/>
                    <a:pt x="1969" y="4070"/>
                    <a:pt x="1969" y="3436"/>
                  </a:cubicBezTo>
                  <a:cubicBezTo>
                    <a:pt x="1969" y="2769"/>
                    <a:pt x="2169" y="2268"/>
                    <a:pt x="2603" y="1902"/>
                  </a:cubicBezTo>
                  <a:cubicBezTo>
                    <a:pt x="3003" y="1535"/>
                    <a:pt x="3570" y="1334"/>
                    <a:pt x="4304" y="1334"/>
                  </a:cubicBezTo>
                  <a:close/>
                  <a:moveTo>
                    <a:pt x="4304" y="6838"/>
                  </a:moveTo>
                  <a:cubicBezTo>
                    <a:pt x="5138" y="6838"/>
                    <a:pt x="5772" y="7072"/>
                    <a:pt x="6239" y="7506"/>
                  </a:cubicBezTo>
                  <a:cubicBezTo>
                    <a:pt x="6706" y="7939"/>
                    <a:pt x="6939" y="8506"/>
                    <a:pt x="6939" y="9273"/>
                  </a:cubicBezTo>
                  <a:cubicBezTo>
                    <a:pt x="6939" y="10041"/>
                    <a:pt x="6706" y="10641"/>
                    <a:pt x="6239" y="11075"/>
                  </a:cubicBezTo>
                  <a:cubicBezTo>
                    <a:pt x="5772" y="11508"/>
                    <a:pt x="5105" y="11709"/>
                    <a:pt x="4304" y="11709"/>
                  </a:cubicBezTo>
                  <a:cubicBezTo>
                    <a:pt x="3503" y="11709"/>
                    <a:pt x="2870" y="11508"/>
                    <a:pt x="2403" y="11075"/>
                  </a:cubicBezTo>
                  <a:cubicBezTo>
                    <a:pt x="1936" y="10641"/>
                    <a:pt x="1702" y="10041"/>
                    <a:pt x="1702" y="9273"/>
                  </a:cubicBezTo>
                  <a:cubicBezTo>
                    <a:pt x="1702" y="8506"/>
                    <a:pt x="1936" y="7939"/>
                    <a:pt x="2403" y="7506"/>
                  </a:cubicBezTo>
                  <a:cubicBezTo>
                    <a:pt x="2870" y="7072"/>
                    <a:pt x="3503" y="6838"/>
                    <a:pt x="4304" y="6838"/>
                  </a:cubicBezTo>
                  <a:close/>
                  <a:moveTo>
                    <a:pt x="4304" y="0"/>
                  </a:moveTo>
                  <a:cubicBezTo>
                    <a:pt x="3070" y="0"/>
                    <a:pt x="2069" y="300"/>
                    <a:pt x="1369" y="867"/>
                  </a:cubicBezTo>
                  <a:cubicBezTo>
                    <a:pt x="635" y="1468"/>
                    <a:pt x="301" y="2268"/>
                    <a:pt x="301" y="3269"/>
                  </a:cubicBezTo>
                  <a:cubicBezTo>
                    <a:pt x="301" y="3970"/>
                    <a:pt x="501" y="4603"/>
                    <a:pt x="902" y="5104"/>
                  </a:cubicBezTo>
                  <a:cubicBezTo>
                    <a:pt x="1302" y="5604"/>
                    <a:pt x="1869" y="5938"/>
                    <a:pt x="2603" y="6105"/>
                  </a:cubicBezTo>
                  <a:cubicBezTo>
                    <a:pt x="1769" y="6305"/>
                    <a:pt x="1135" y="6672"/>
                    <a:pt x="668" y="7239"/>
                  </a:cubicBezTo>
                  <a:cubicBezTo>
                    <a:pt x="234" y="7806"/>
                    <a:pt x="1" y="8473"/>
                    <a:pt x="1" y="9273"/>
                  </a:cubicBezTo>
                  <a:cubicBezTo>
                    <a:pt x="1" y="10508"/>
                    <a:pt x="368" y="11442"/>
                    <a:pt x="1102" y="12075"/>
                  </a:cubicBezTo>
                  <a:cubicBezTo>
                    <a:pt x="1836" y="12743"/>
                    <a:pt x="2936" y="13076"/>
                    <a:pt x="4304" y="13076"/>
                  </a:cubicBezTo>
                  <a:cubicBezTo>
                    <a:pt x="5705" y="13076"/>
                    <a:pt x="6772" y="12743"/>
                    <a:pt x="7506" y="12075"/>
                  </a:cubicBezTo>
                  <a:cubicBezTo>
                    <a:pt x="8274" y="11442"/>
                    <a:pt x="8640" y="10508"/>
                    <a:pt x="8640" y="9273"/>
                  </a:cubicBezTo>
                  <a:cubicBezTo>
                    <a:pt x="8640" y="8473"/>
                    <a:pt x="8407" y="7806"/>
                    <a:pt x="7940" y="7239"/>
                  </a:cubicBezTo>
                  <a:cubicBezTo>
                    <a:pt x="7473" y="6672"/>
                    <a:pt x="6839" y="6305"/>
                    <a:pt x="6039" y="6105"/>
                  </a:cubicBezTo>
                  <a:cubicBezTo>
                    <a:pt x="6739" y="5938"/>
                    <a:pt x="7306" y="5604"/>
                    <a:pt x="7706" y="5104"/>
                  </a:cubicBezTo>
                  <a:cubicBezTo>
                    <a:pt x="8140" y="4603"/>
                    <a:pt x="8340" y="3970"/>
                    <a:pt x="8340" y="3269"/>
                  </a:cubicBezTo>
                  <a:cubicBezTo>
                    <a:pt x="8340" y="2268"/>
                    <a:pt x="7973" y="1468"/>
                    <a:pt x="7273" y="867"/>
                  </a:cubicBezTo>
                  <a:cubicBezTo>
                    <a:pt x="6539" y="300"/>
                    <a:pt x="5572" y="0"/>
                    <a:pt x="43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4"/>
            <p:cNvSpPr/>
            <p:nvPr/>
          </p:nvSpPr>
          <p:spPr>
            <a:xfrm>
              <a:off x="3721150" y="2571450"/>
              <a:ext cx="44225" cy="54225"/>
            </a:xfrm>
            <a:custGeom>
              <a:avLst/>
              <a:gdLst/>
              <a:ahLst/>
              <a:cxnLst/>
              <a:rect l="l" t="t" r="r" b="b"/>
              <a:pathLst>
                <a:path w="1769" h="2169" extrusionOk="0">
                  <a:moveTo>
                    <a:pt x="1" y="0"/>
                  </a:moveTo>
                  <a:lnTo>
                    <a:pt x="1" y="2169"/>
                  </a:lnTo>
                  <a:lnTo>
                    <a:pt x="1769" y="2169"/>
                  </a:lnTo>
                  <a:lnTo>
                    <a:pt x="17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4"/>
            <p:cNvSpPr/>
            <p:nvPr/>
          </p:nvSpPr>
          <p:spPr>
            <a:xfrm>
              <a:off x="3845425" y="2310425"/>
              <a:ext cx="203500" cy="321100"/>
            </a:xfrm>
            <a:custGeom>
              <a:avLst/>
              <a:gdLst/>
              <a:ahLst/>
              <a:cxnLst/>
              <a:rect l="l" t="t" r="r" b="b"/>
              <a:pathLst>
                <a:path w="8140" h="12844" extrusionOk="0">
                  <a:moveTo>
                    <a:pt x="534" y="1"/>
                  </a:moveTo>
                  <a:lnTo>
                    <a:pt x="534" y="6339"/>
                  </a:lnTo>
                  <a:cubicBezTo>
                    <a:pt x="1001" y="6105"/>
                    <a:pt x="1468" y="5938"/>
                    <a:pt x="1902" y="5838"/>
                  </a:cubicBezTo>
                  <a:cubicBezTo>
                    <a:pt x="2369" y="5738"/>
                    <a:pt x="2836" y="5705"/>
                    <a:pt x="3269" y="5705"/>
                  </a:cubicBezTo>
                  <a:cubicBezTo>
                    <a:pt x="4237" y="5705"/>
                    <a:pt x="5037" y="5938"/>
                    <a:pt x="5604" y="6472"/>
                  </a:cubicBezTo>
                  <a:cubicBezTo>
                    <a:pt x="6171" y="6972"/>
                    <a:pt x="6438" y="7673"/>
                    <a:pt x="6438" y="8540"/>
                  </a:cubicBezTo>
                  <a:cubicBezTo>
                    <a:pt x="6438" y="9441"/>
                    <a:pt x="6171" y="10108"/>
                    <a:pt x="5604" y="10642"/>
                  </a:cubicBezTo>
                  <a:cubicBezTo>
                    <a:pt x="5037" y="11142"/>
                    <a:pt x="4237" y="11409"/>
                    <a:pt x="3269" y="11409"/>
                  </a:cubicBezTo>
                  <a:cubicBezTo>
                    <a:pt x="2669" y="11409"/>
                    <a:pt x="2102" y="11342"/>
                    <a:pt x="1568" y="11209"/>
                  </a:cubicBezTo>
                  <a:cubicBezTo>
                    <a:pt x="1034" y="11075"/>
                    <a:pt x="501" y="10875"/>
                    <a:pt x="0" y="10575"/>
                  </a:cubicBezTo>
                  <a:lnTo>
                    <a:pt x="0" y="12309"/>
                  </a:lnTo>
                  <a:cubicBezTo>
                    <a:pt x="567" y="12476"/>
                    <a:pt x="1134" y="12610"/>
                    <a:pt x="1701" y="12710"/>
                  </a:cubicBezTo>
                  <a:cubicBezTo>
                    <a:pt x="2235" y="12776"/>
                    <a:pt x="2769" y="12843"/>
                    <a:pt x="3303" y="12843"/>
                  </a:cubicBezTo>
                  <a:cubicBezTo>
                    <a:pt x="4837" y="12843"/>
                    <a:pt x="6038" y="12476"/>
                    <a:pt x="6872" y="11709"/>
                  </a:cubicBezTo>
                  <a:cubicBezTo>
                    <a:pt x="7739" y="10975"/>
                    <a:pt x="8139" y="9908"/>
                    <a:pt x="8139" y="8540"/>
                  </a:cubicBezTo>
                  <a:cubicBezTo>
                    <a:pt x="8139" y="7239"/>
                    <a:pt x="7739" y="6205"/>
                    <a:pt x="6905" y="5405"/>
                  </a:cubicBezTo>
                  <a:cubicBezTo>
                    <a:pt x="6105" y="4637"/>
                    <a:pt x="4970" y="4270"/>
                    <a:pt x="3569" y="4270"/>
                  </a:cubicBezTo>
                  <a:cubicBezTo>
                    <a:pt x="3336" y="4270"/>
                    <a:pt x="3069" y="4270"/>
                    <a:pt x="2836" y="4337"/>
                  </a:cubicBezTo>
                  <a:cubicBezTo>
                    <a:pt x="2569" y="4370"/>
                    <a:pt x="2335" y="4437"/>
                    <a:pt x="2102" y="4504"/>
                  </a:cubicBezTo>
                  <a:lnTo>
                    <a:pt x="2102" y="1435"/>
                  </a:lnTo>
                  <a:lnTo>
                    <a:pt x="7205" y="1435"/>
                  </a:lnTo>
                  <a:lnTo>
                    <a:pt x="72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4"/>
            <p:cNvSpPr/>
            <p:nvPr/>
          </p:nvSpPr>
          <p:spPr>
            <a:xfrm>
              <a:off x="3408450" y="2304600"/>
              <a:ext cx="216000" cy="326925"/>
            </a:xfrm>
            <a:custGeom>
              <a:avLst/>
              <a:gdLst/>
              <a:ahLst/>
              <a:cxnLst/>
              <a:rect l="l" t="t" r="r" b="b"/>
              <a:pathLst>
                <a:path w="8640" h="13077" extrusionOk="0">
                  <a:moveTo>
                    <a:pt x="4303" y="1334"/>
                  </a:moveTo>
                  <a:cubicBezTo>
                    <a:pt x="5037" y="1334"/>
                    <a:pt x="5604" y="1535"/>
                    <a:pt x="6038" y="1902"/>
                  </a:cubicBezTo>
                  <a:cubicBezTo>
                    <a:pt x="6438" y="2268"/>
                    <a:pt x="6638" y="2769"/>
                    <a:pt x="6638" y="3436"/>
                  </a:cubicBezTo>
                  <a:cubicBezTo>
                    <a:pt x="6638" y="4070"/>
                    <a:pt x="6438" y="4570"/>
                    <a:pt x="6038" y="4937"/>
                  </a:cubicBezTo>
                  <a:cubicBezTo>
                    <a:pt x="5604" y="5304"/>
                    <a:pt x="5037" y="5504"/>
                    <a:pt x="4303" y="5504"/>
                  </a:cubicBezTo>
                  <a:cubicBezTo>
                    <a:pt x="3569" y="5504"/>
                    <a:pt x="3002" y="5304"/>
                    <a:pt x="2602" y="4937"/>
                  </a:cubicBezTo>
                  <a:cubicBezTo>
                    <a:pt x="2168" y="4570"/>
                    <a:pt x="1968" y="4070"/>
                    <a:pt x="1968" y="3436"/>
                  </a:cubicBezTo>
                  <a:cubicBezTo>
                    <a:pt x="1968" y="2769"/>
                    <a:pt x="2168" y="2268"/>
                    <a:pt x="2602" y="1902"/>
                  </a:cubicBezTo>
                  <a:cubicBezTo>
                    <a:pt x="3002" y="1535"/>
                    <a:pt x="3569" y="1334"/>
                    <a:pt x="4303" y="1334"/>
                  </a:cubicBezTo>
                  <a:close/>
                  <a:moveTo>
                    <a:pt x="4303" y="6838"/>
                  </a:moveTo>
                  <a:cubicBezTo>
                    <a:pt x="5137" y="6838"/>
                    <a:pt x="5771" y="7072"/>
                    <a:pt x="6238" y="7506"/>
                  </a:cubicBezTo>
                  <a:cubicBezTo>
                    <a:pt x="6705" y="7939"/>
                    <a:pt x="6938" y="8506"/>
                    <a:pt x="6938" y="9273"/>
                  </a:cubicBezTo>
                  <a:cubicBezTo>
                    <a:pt x="6938" y="10041"/>
                    <a:pt x="6705" y="10641"/>
                    <a:pt x="6238" y="11075"/>
                  </a:cubicBezTo>
                  <a:cubicBezTo>
                    <a:pt x="5771" y="11508"/>
                    <a:pt x="5104" y="11709"/>
                    <a:pt x="4303" y="11709"/>
                  </a:cubicBezTo>
                  <a:cubicBezTo>
                    <a:pt x="3503" y="11709"/>
                    <a:pt x="2869" y="11508"/>
                    <a:pt x="2402" y="11075"/>
                  </a:cubicBezTo>
                  <a:cubicBezTo>
                    <a:pt x="1935" y="10641"/>
                    <a:pt x="1701" y="10041"/>
                    <a:pt x="1701" y="9273"/>
                  </a:cubicBezTo>
                  <a:cubicBezTo>
                    <a:pt x="1701" y="8506"/>
                    <a:pt x="1935" y="7939"/>
                    <a:pt x="2402" y="7506"/>
                  </a:cubicBezTo>
                  <a:cubicBezTo>
                    <a:pt x="2869" y="7072"/>
                    <a:pt x="3503" y="6838"/>
                    <a:pt x="4303" y="6838"/>
                  </a:cubicBezTo>
                  <a:close/>
                  <a:moveTo>
                    <a:pt x="4303" y="0"/>
                  </a:moveTo>
                  <a:cubicBezTo>
                    <a:pt x="3069" y="0"/>
                    <a:pt x="2068" y="300"/>
                    <a:pt x="1368" y="867"/>
                  </a:cubicBezTo>
                  <a:cubicBezTo>
                    <a:pt x="634" y="1468"/>
                    <a:pt x="300" y="2268"/>
                    <a:pt x="300" y="3269"/>
                  </a:cubicBezTo>
                  <a:cubicBezTo>
                    <a:pt x="300" y="3970"/>
                    <a:pt x="500" y="4603"/>
                    <a:pt x="901" y="5104"/>
                  </a:cubicBezTo>
                  <a:cubicBezTo>
                    <a:pt x="1301" y="5604"/>
                    <a:pt x="1868" y="5938"/>
                    <a:pt x="2602" y="6105"/>
                  </a:cubicBezTo>
                  <a:cubicBezTo>
                    <a:pt x="1768" y="6305"/>
                    <a:pt x="1134" y="6672"/>
                    <a:pt x="667" y="7239"/>
                  </a:cubicBezTo>
                  <a:cubicBezTo>
                    <a:pt x="234" y="7806"/>
                    <a:pt x="0" y="8473"/>
                    <a:pt x="0" y="9273"/>
                  </a:cubicBezTo>
                  <a:cubicBezTo>
                    <a:pt x="0" y="10508"/>
                    <a:pt x="367" y="11442"/>
                    <a:pt x="1101" y="12075"/>
                  </a:cubicBezTo>
                  <a:cubicBezTo>
                    <a:pt x="1835" y="12743"/>
                    <a:pt x="2935" y="13076"/>
                    <a:pt x="4303" y="13076"/>
                  </a:cubicBezTo>
                  <a:cubicBezTo>
                    <a:pt x="5704" y="13076"/>
                    <a:pt x="6772" y="12743"/>
                    <a:pt x="7505" y="12075"/>
                  </a:cubicBezTo>
                  <a:cubicBezTo>
                    <a:pt x="8273" y="11442"/>
                    <a:pt x="8640" y="10508"/>
                    <a:pt x="8640" y="9273"/>
                  </a:cubicBezTo>
                  <a:cubicBezTo>
                    <a:pt x="8640" y="8473"/>
                    <a:pt x="8406" y="7806"/>
                    <a:pt x="7939" y="7239"/>
                  </a:cubicBezTo>
                  <a:cubicBezTo>
                    <a:pt x="7472" y="6672"/>
                    <a:pt x="6838" y="6305"/>
                    <a:pt x="6038" y="6105"/>
                  </a:cubicBezTo>
                  <a:cubicBezTo>
                    <a:pt x="6738" y="5938"/>
                    <a:pt x="7305" y="5604"/>
                    <a:pt x="7706" y="5104"/>
                  </a:cubicBezTo>
                  <a:cubicBezTo>
                    <a:pt x="8139" y="4603"/>
                    <a:pt x="8339" y="3970"/>
                    <a:pt x="8339" y="3269"/>
                  </a:cubicBezTo>
                  <a:cubicBezTo>
                    <a:pt x="8339" y="2268"/>
                    <a:pt x="7972" y="1468"/>
                    <a:pt x="7272" y="867"/>
                  </a:cubicBezTo>
                  <a:cubicBezTo>
                    <a:pt x="6538" y="300"/>
                    <a:pt x="5571" y="0"/>
                    <a:pt x="43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4"/>
            <p:cNvSpPr/>
            <p:nvPr/>
          </p:nvSpPr>
          <p:spPr>
            <a:xfrm>
              <a:off x="3700325" y="2571450"/>
              <a:ext cx="44200" cy="54225"/>
            </a:xfrm>
            <a:custGeom>
              <a:avLst/>
              <a:gdLst/>
              <a:ahLst/>
              <a:cxnLst/>
              <a:rect l="l" t="t" r="r" b="b"/>
              <a:pathLst>
                <a:path w="1768" h="2169" extrusionOk="0">
                  <a:moveTo>
                    <a:pt x="0" y="0"/>
                  </a:moveTo>
                  <a:lnTo>
                    <a:pt x="0" y="2169"/>
                  </a:lnTo>
                  <a:lnTo>
                    <a:pt x="1768" y="2169"/>
                  </a:lnTo>
                  <a:lnTo>
                    <a:pt x="17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4"/>
            <p:cNvSpPr/>
            <p:nvPr/>
          </p:nvSpPr>
          <p:spPr>
            <a:xfrm>
              <a:off x="3824575" y="2310425"/>
              <a:ext cx="203500" cy="321100"/>
            </a:xfrm>
            <a:custGeom>
              <a:avLst/>
              <a:gdLst/>
              <a:ahLst/>
              <a:cxnLst/>
              <a:rect l="l" t="t" r="r" b="b"/>
              <a:pathLst>
                <a:path w="8140" h="12844" extrusionOk="0">
                  <a:moveTo>
                    <a:pt x="534" y="1"/>
                  </a:moveTo>
                  <a:lnTo>
                    <a:pt x="534" y="6339"/>
                  </a:lnTo>
                  <a:cubicBezTo>
                    <a:pt x="1001" y="6105"/>
                    <a:pt x="1468" y="5938"/>
                    <a:pt x="1902" y="5838"/>
                  </a:cubicBezTo>
                  <a:cubicBezTo>
                    <a:pt x="2369" y="5738"/>
                    <a:pt x="2836" y="5705"/>
                    <a:pt x="3269" y="5705"/>
                  </a:cubicBezTo>
                  <a:cubicBezTo>
                    <a:pt x="4237" y="5705"/>
                    <a:pt x="5037" y="5938"/>
                    <a:pt x="5604" y="6472"/>
                  </a:cubicBezTo>
                  <a:cubicBezTo>
                    <a:pt x="6171" y="6972"/>
                    <a:pt x="6438" y="7673"/>
                    <a:pt x="6438" y="8540"/>
                  </a:cubicBezTo>
                  <a:cubicBezTo>
                    <a:pt x="6438" y="9441"/>
                    <a:pt x="6171" y="10108"/>
                    <a:pt x="5604" y="10642"/>
                  </a:cubicBezTo>
                  <a:cubicBezTo>
                    <a:pt x="5037" y="11142"/>
                    <a:pt x="4237" y="11409"/>
                    <a:pt x="3269" y="11409"/>
                  </a:cubicBezTo>
                  <a:cubicBezTo>
                    <a:pt x="2669" y="11409"/>
                    <a:pt x="2102" y="11342"/>
                    <a:pt x="1568" y="11209"/>
                  </a:cubicBezTo>
                  <a:cubicBezTo>
                    <a:pt x="1034" y="11075"/>
                    <a:pt x="501" y="10875"/>
                    <a:pt x="0" y="10575"/>
                  </a:cubicBezTo>
                  <a:lnTo>
                    <a:pt x="0" y="12309"/>
                  </a:lnTo>
                  <a:cubicBezTo>
                    <a:pt x="567" y="12476"/>
                    <a:pt x="1134" y="12610"/>
                    <a:pt x="1701" y="12710"/>
                  </a:cubicBezTo>
                  <a:cubicBezTo>
                    <a:pt x="2235" y="12776"/>
                    <a:pt x="2769" y="12843"/>
                    <a:pt x="3303" y="12843"/>
                  </a:cubicBezTo>
                  <a:cubicBezTo>
                    <a:pt x="4837" y="12843"/>
                    <a:pt x="6038" y="12476"/>
                    <a:pt x="6872" y="11709"/>
                  </a:cubicBezTo>
                  <a:cubicBezTo>
                    <a:pt x="7739" y="10975"/>
                    <a:pt x="8139" y="9908"/>
                    <a:pt x="8139" y="8540"/>
                  </a:cubicBezTo>
                  <a:cubicBezTo>
                    <a:pt x="8139" y="7239"/>
                    <a:pt x="7739" y="6205"/>
                    <a:pt x="6905" y="5405"/>
                  </a:cubicBezTo>
                  <a:cubicBezTo>
                    <a:pt x="6105" y="4637"/>
                    <a:pt x="4970" y="4270"/>
                    <a:pt x="3569" y="4270"/>
                  </a:cubicBezTo>
                  <a:cubicBezTo>
                    <a:pt x="3336" y="4270"/>
                    <a:pt x="3069" y="4270"/>
                    <a:pt x="2836" y="4337"/>
                  </a:cubicBezTo>
                  <a:cubicBezTo>
                    <a:pt x="2569" y="4370"/>
                    <a:pt x="2335" y="4437"/>
                    <a:pt x="2102" y="4504"/>
                  </a:cubicBezTo>
                  <a:lnTo>
                    <a:pt x="2102" y="1435"/>
                  </a:lnTo>
                  <a:lnTo>
                    <a:pt x="7205" y="1435"/>
                  </a:lnTo>
                  <a:lnTo>
                    <a:pt x="72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4"/>
            <p:cNvSpPr/>
            <p:nvPr/>
          </p:nvSpPr>
          <p:spPr>
            <a:xfrm>
              <a:off x="3576900" y="2961575"/>
              <a:ext cx="370350" cy="310400"/>
            </a:xfrm>
            <a:custGeom>
              <a:avLst/>
              <a:gdLst/>
              <a:ahLst/>
              <a:cxnLst/>
              <a:rect l="l" t="t" r="r" b="b"/>
              <a:pathLst>
                <a:path w="14814" h="12416" extrusionOk="0">
                  <a:moveTo>
                    <a:pt x="6626" y="0"/>
                  </a:moveTo>
                  <a:cubicBezTo>
                    <a:pt x="6489" y="0"/>
                    <a:pt x="6348" y="2"/>
                    <a:pt x="6205" y="7"/>
                  </a:cubicBezTo>
                  <a:cubicBezTo>
                    <a:pt x="6205" y="7"/>
                    <a:pt x="6106" y="0"/>
                    <a:pt x="5935" y="0"/>
                  </a:cubicBezTo>
                  <a:cubicBezTo>
                    <a:pt x="4932" y="0"/>
                    <a:pt x="1458" y="220"/>
                    <a:pt x="1201" y="3242"/>
                  </a:cubicBezTo>
                  <a:cubicBezTo>
                    <a:pt x="901" y="6745"/>
                    <a:pt x="0" y="12049"/>
                    <a:pt x="4103" y="12049"/>
                  </a:cubicBezTo>
                  <a:cubicBezTo>
                    <a:pt x="6155" y="12049"/>
                    <a:pt x="8073" y="12416"/>
                    <a:pt x="9553" y="12416"/>
                  </a:cubicBezTo>
                  <a:cubicBezTo>
                    <a:pt x="11033" y="12416"/>
                    <a:pt x="12075" y="12049"/>
                    <a:pt x="12376" y="10581"/>
                  </a:cubicBezTo>
                  <a:cubicBezTo>
                    <a:pt x="12933" y="7694"/>
                    <a:pt x="14814" y="0"/>
                    <a:pt x="66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4"/>
            <p:cNvSpPr/>
            <p:nvPr/>
          </p:nvSpPr>
          <p:spPr>
            <a:xfrm>
              <a:off x="3606925" y="3350075"/>
              <a:ext cx="307725" cy="390575"/>
            </a:xfrm>
            <a:custGeom>
              <a:avLst/>
              <a:gdLst/>
              <a:ahLst/>
              <a:cxnLst/>
              <a:rect l="l" t="t" r="r" b="b"/>
              <a:pathLst>
                <a:path w="12309" h="15623" extrusionOk="0">
                  <a:moveTo>
                    <a:pt x="3461" y="0"/>
                  </a:moveTo>
                  <a:cubicBezTo>
                    <a:pt x="2428" y="0"/>
                    <a:pt x="495" y="320"/>
                    <a:pt x="300" y="2680"/>
                  </a:cubicBezTo>
                  <a:cubicBezTo>
                    <a:pt x="0" y="5915"/>
                    <a:pt x="133" y="15622"/>
                    <a:pt x="4236" y="15622"/>
                  </a:cubicBezTo>
                  <a:cubicBezTo>
                    <a:pt x="8339" y="15622"/>
                    <a:pt x="11742" y="15522"/>
                    <a:pt x="12042" y="11986"/>
                  </a:cubicBezTo>
                  <a:cubicBezTo>
                    <a:pt x="12309" y="8484"/>
                    <a:pt x="11442" y="44"/>
                    <a:pt x="4103" y="44"/>
                  </a:cubicBezTo>
                  <a:cubicBezTo>
                    <a:pt x="4103" y="44"/>
                    <a:pt x="3844" y="0"/>
                    <a:pt x="34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4"/>
            <p:cNvSpPr/>
            <p:nvPr/>
          </p:nvSpPr>
          <p:spPr>
            <a:xfrm>
              <a:off x="3298350" y="3180100"/>
              <a:ext cx="331100" cy="321650"/>
            </a:xfrm>
            <a:custGeom>
              <a:avLst/>
              <a:gdLst/>
              <a:ahLst/>
              <a:cxnLst/>
              <a:rect l="l" t="t" r="r" b="b"/>
              <a:pathLst>
                <a:path w="13244" h="12866" extrusionOk="0">
                  <a:moveTo>
                    <a:pt x="7137" y="1"/>
                  </a:moveTo>
                  <a:cubicBezTo>
                    <a:pt x="5758" y="1"/>
                    <a:pt x="4971" y="372"/>
                    <a:pt x="4971" y="372"/>
                  </a:cubicBezTo>
                  <a:cubicBezTo>
                    <a:pt x="4971" y="372"/>
                    <a:pt x="568" y="1273"/>
                    <a:pt x="268" y="4775"/>
                  </a:cubicBezTo>
                  <a:cubicBezTo>
                    <a:pt x="1" y="8311"/>
                    <a:pt x="6706" y="12214"/>
                    <a:pt x="6706" y="12214"/>
                  </a:cubicBezTo>
                  <a:cubicBezTo>
                    <a:pt x="6706" y="12214"/>
                    <a:pt x="7535" y="12865"/>
                    <a:pt x="8311" y="12865"/>
                  </a:cubicBezTo>
                  <a:cubicBezTo>
                    <a:pt x="8917" y="12865"/>
                    <a:pt x="9491" y="12467"/>
                    <a:pt x="9608" y="11046"/>
                  </a:cubicBezTo>
                  <a:cubicBezTo>
                    <a:pt x="9875" y="7811"/>
                    <a:pt x="13244" y="739"/>
                    <a:pt x="8207" y="72"/>
                  </a:cubicBezTo>
                  <a:cubicBezTo>
                    <a:pt x="7819" y="21"/>
                    <a:pt x="7462" y="1"/>
                    <a:pt x="71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4"/>
            <p:cNvSpPr/>
            <p:nvPr/>
          </p:nvSpPr>
          <p:spPr>
            <a:xfrm>
              <a:off x="3882100" y="3167700"/>
              <a:ext cx="296075" cy="311750"/>
            </a:xfrm>
            <a:custGeom>
              <a:avLst/>
              <a:gdLst/>
              <a:ahLst/>
              <a:cxnLst/>
              <a:rect l="l" t="t" r="r" b="b"/>
              <a:pathLst>
                <a:path w="11843" h="12470" extrusionOk="0">
                  <a:moveTo>
                    <a:pt x="3403" y="1"/>
                  </a:moveTo>
                  <a:cubicBezTo>
                    <a:pt x="3403" y="1"/>
                    <a:pt x="1035" y="268"/>
                    <a:pt x="735" y="2636"/>
                  </a:cubicBezTo>
                  <a:cubicBezTo>
                    <a:pt x="435" y="5004"/>
                    <a:pt x="1" y="11643"/>
                    <a:pt x="3503" y="12343"/>
                  </a:cubicBezTo>
                  <a:cubicBezTo>
                    <a:pt x="3936" y="12430"/>
                    <a:pt x="4368" y="12469"/>
                    <a:pt x="4796" y="12469"/>
                  </a:cubicBezTo>
                  <a:cubicBezTo>
                    <a:pt x="8493" y="12469"/>
                    <a:pt x="11843" y="9520"/>
                    <a:pt x="11843" y="8474"/>
                  </a:cubicBezTo>
                  <a:cubicBezTo>
                    <a:pt x="11843" y="7306"/>
                    <a:pt x="10442" y="2936"/>
                    <a:pt x="340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4"/>
            <p:cNvSpPr/>
            <p:nvPr/>
          </p:nvSpPr>
          <p:spPr>
            <a:xfrm>
              <a:off x="3576900" y="2961475"/>
              <a:ext cx="300925" cy="301550"/>
            </a:xfrm>
            <a:custGeom>
              <a:avLst/>
              <a:gdLst/>
              <a:ahLst/>
              <a:cxnLst/>
              <a:rect l="l" t="t" r="r" b="b"/>
              <a:pathLst>
                <a:path w="12037" h="12062" extrusionOk="0">
                  <a:moveTo>
                    <a:pt x="6577" y="1"/>
                  </a:moveTo>
                  <a:cubicBezTo>
                    <a:pt x="6456" y="1"/>
                    <a:pt x="6332" y="4"/>
                    <a:pt x="6205" y="11"/>
                  </a:cubicBezTo>
                  <a:cubicBezTo>
                    <a:pt x="6205" y="11"/>
                    <a:pt x="6106" y="4"/>
                    <a:pt x="5935" y="4"/>
                  </a:cubicBezTo>
                  <a:cubicBezTo>
                    <a:pt x="4932" y="4"/>
                    <a:pt x="1458" y="224"/>
                    <a:pt x="1201" y="3246"/>
                  </a:cubicBezTo>
                  <a:cubicBezTo>
                    <a:pt x="901" y="6749"/>
                    <a:pt x="0" y="12053"/>
                    <a:pt x="4103" y="12053"/>
                  </a:cubicBezTo>
                  <a:cubicBezTo>
                    <a:pt x="4800" y="12053"/>
                    <a:pt x="5429" y="12061"/>
                    <a:pt x="5997" y="12061"/>
                  </a:cubicBezTo>
                  <a:cubicBezTo>
                    <a:pt x="8773" y="12061"/>
                    <a:pt x="10076" y="11854"/>
                    <a:pt x="10574" y="9417"/>
                  </a:cubicBezTo>
                  <a:cubicBezTo>
                    <a:pt x="11162" y="6513"/>
                    <a:pt x="12037" y="1"/>
                    <a:pt x="65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4"/>
            <p:cNvSpPr/>
            <p:nvPr/>
          </p:nvSpPr>
          <p:spPr>
            <a:xfrm>
              <a:off x="3591900" y="3350075"/>
              <a:ext cx="301075" cy="332300"/>
            </a:xfrm>
            <a:custGeom>
              <a:avLst/>
              <a:gdLst/>
              <a:ahLst/>
              <a:cxnLst/>
              <a:rect l="l" t="t" r="r" b="b"/>
              <a:pathLst>
                <a:path w="12043" h="13292" extrusionOk="0">
                  <a:moveTo>
                    <a:pt x="4062" y="0"/>
                  </a:moveTo>
                  <a:cubicBezTo>
                    <a:pt x="3029" y="0"/>
                    <a:pt x="1096" y="320"/>
                    <a:pt x="901" y="2680"/>
                  </a:cubicBezTo>
                  <a:cubicBezTo>
                    <a:pt x="601" y="5915"/>
                    <a:pt x="1" y="13287"/>
                    <a:pt x="4137" y="13287"/>
                  </a:cubicBezTo>
                  <a:cubicBezTo>
                    <a:pt x="4679" y="13287"/>
                    <a:pt x="5186" y="13292"/>
                    <a:pt x="5658" y="13292"/>
                  </a:cubicBezTo>
                  <a:cubicBezTo>
                    <a:pt x="8755" y="13292"/>
                    <a:pt x="10343" y="13091"/>
                    <a:pt x="10575" y="10052"/>
                  </a:cubicBezTo>
                  <a:cubicBezTo>
                    <a:pt x="10875" y="6516"/>
                    <a:pt x="12043" y="44"/>
                    <a:pt x="4704" y="44"/>
                  </a:cubicBezTo>
                  <a:cubicBezTo>
                    <a:pt x="4704" y="44"/>
                    <a:pt x="4445" y="0"/>
                    <a:pt x="40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4"/>
            <p:cNvSpPr/>
            <p:nvPr/>
          </p:nvSpPr>
          <p:spPr>
            <a:xfrm>
              <a:off x="3298350" y="3180100"/>
              <a:ext cx="256875" cy="268275"/>
            </a:xfrm>
            <a:custGeom>
              <a:avLst/>
              <a:gdLst/>
              <a:ahLst/>
              <a:cxnLst/>
              <a:rect l="l" t="t" r="r" b="b"/>
              <a:pathLst>
                <a:path w="10275" h="10731" extrusionOk="0">
                  <a:moveTo>
                    <a:pt x="7137" y="1"/>
                  </a:moveTo>
                  <a:cubicBezTo>
                    <a:pt x="5758" y="1"/>
                    <a:pt x="4971" y="372"/>
                    <a:pt x="4971" y="372"/>
                  </a:cubicBezTo>
                  <a:cubicBezTo>
                    <a:pt x="4971" y="372"/>
                    <a:pt x="568" y="1273"/>
                    <a:pt x="268" y="4775"/>
                  </a:cubicBezTo>
                  <a:cubicBezTo>
                    <a:pt x="1" y="8311"/>
                    <a:pt x="5572" y="10079"/>
                    <a:pt x="5572" y="10079"/>
                  </a:cubicBezTo>
                  <a:cubicBezTo>
                    <a:pt x="5572" y="10079"/>
                    <a:pt x="6401" y="10730"/>
                    <a:pt x="7182" y="10730"/>
                  </a:cubicBezTo>
                  <a:cubicBezTo>
                    <a:pt x="7794" y="10730"/>
                    <a:pt x="8375" y="10332"/>
                    <a:pt x="8507" y="8912"/>
                  </a:cubicBezTo>
                  <a:cubicBezTo>
                    <a:pt x="8807" y="5676"/>
                    <a:pt x="10275" y="372"/>
                    <a:pt x="8207" y="72"/>
                  </a:cubicBezTo>
                  <a:cubicBezTo>
                    <a:pt x="7819" y="21"/>
                    <a:pt x="7462" y="1"/>
                    <a:pt x="71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4"/>
            <p:cNvSpPr/>
            <p:nvPr/>
          </p:nvSpPr>
          <p:spPr>
            <a:xfrm>
              <a:off x="3872975" y="3167700"/>
              <a:ext cx="270175" cy="280250"/>
            </a:xfrm>
            <a:custGeom>
              <a:avLst/>
              <a:gdLst/>
              <a:ahLst/>
              <a:cxnLst/>
              <a:rect l="l" t="t" r="r" b="b"/>
              <a:pathLst>
                <a:path w="10807" h="11210" extrusionOk="0">
                  <a:moveTo>
                    <a:pt x="3768" y="1"/>
                  </a:moveTo>
                  <a:cubicBezTo>
                    <a:pt x="3768" y="1"/>
                    <a:pt x="1400" y="268"/>
                    <a:pt x="1100" y="2636"/>
                  </a:cubicBezTo>
                  <a:cubicBezTo>
                    <a:pt x="812" y="4910"/>
                    <a:pt x="1" y="11209"/>
                    <a:pt x="3064" y="11209"/>
                  </a:cubicBezTo>
                  <a:cubicBezTo>
                    <a:pt x="3192" y="11209"/>
                    <a:pt x="3326" y="11198"/>
                    <a:pt x="3468" y="11176"/>
                  </a:cubicBezTo>
                  <a:cubicBezTo>
                    <a:pt x="6971" y="10575"/>
                    <a:pt x="9639" y="9107"/>
                    <a:pt x="9639" y="7940"/>
                  </a:cubicBezTo>
                  <a:cubicBezTo>
                    <a:pt x="9639" y="6739"/>
                    <a:pt x="10807" y="2936"/>
                    <a:pt x="37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4"/>
            <p:cNvSpPr/>
            <p:nvPr/>
          </p:nvSpPr>
          <p:spPr>
            <a:xfrm>
              <a:off x="3659450" y="3089325"/>
              <a:ext cx="143450" cy="125950"/>
            </a:xfrm>
            <a:custGeom>
              <a:avLst/>
              <a:gdLst/>
              <a:ahLst/>
              <a:cxnLst/>
              <a:rect l="l" t="t" r="r" b="b"/>
              <a:pathLst>
                <a:path w="5738" h="5038" extrusionOk="0">
                  <a:moveTo>
                    <a:pt x="1" y="0"/>
                  </a:moveTo>
                  <a:lnTo>
                    <a:pt x="1" y="5037"/>
                  </a:lnTo>
                  <a:lnTo>
                    <a:pt x="1201" y="5037"/>
                  </a:lnTo>
                  <a:lnTo>
                    <a:pt x="1201" y="2836"/>
                  </a:lnTo>
                  <a:cubicBezTo>
                    <a:pt x="1201" y="2502"/>
                    <a:pt x="1201" y="2035"/>
                    <a:pt x="1135" y="1401"/>
                  </a:cubicBezTo>
                  <a:lnTo>
                    <a:pt x="1168" y="1401"/>
                  </a:lnTo>
                  <a:lnTo>
                    <a:pt x="2202" y="5037"/>
                  </a:lnTo>
                  <a:lnTo>
                    <a:pt x="3503" y="5037"/>
                  </a:lnTo>
                  <a:lnTo>
                    <a:pt x="4504" y="1401"/>
                  </a:lnTo>
                  <a:lnTo>
                    <a:pt x="4537" y="1401"/>
                  </a:lnTo>
                  <a:cubicBezTo>
                    <a:pt x="4504" y="1968"/>
                    <a:pt x="4504" y="2302"/>
                    <a:pt x="4504" y="2435"/>
                  </a:cubicBezTo>
                  <a:cubicBezTo>
                    <a:pt x="4504" y="2569"/>
                    <a:pt x="4504" y="2702"/>
                    <a:pt x="4504" y="2836"/>
                  </a:cubicBezTo>
                  <a:lnTo>
                    <a:pt x="4504" y="5037"/>
                  </a:lnTo>
                  <a:lnTo>
                    <a:pt x="5738" y="5037"/>
                  </a:lnTo>
                  <a:lnTo>
                    <a:pt x="5738" y="0"/>
                  </a:lnTo>
                  <a:lnTo>
                    <a:pt x="3937" y="0"/>
                  </a:lnTo>
                  <a:lnTo>
                    <a:pt x="2903" y="3570"/>
                  </a:lnTo>
                  <a:lnTo>
                    <a:pt x="2869" y="3570"/>
                  </a:lnTo>
                  <a:lnTo>
                    <a:pt x="18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4"/>
            <p:cNvSpPr/>
            <p:nvPr/>
          </p:nvSpPr>
          <p:spPr>
            <a:xfrm>
              <a:off x="3674450" y="3472925"/>
              <a:ext cx="100100" cy="130125"/>
            </a:xfrm>
            <a:custGeom>
              <a:avLst/>
              <a:gdLst/>
              <a:ahLst/>
              <a:cxnLst/>
              <a:rect l="l" t="t" r="r" b="b"/>
              <a:pathLst>
                <a:path w="4004" h="5205" extrusionOk="0">
                  <a:moveTo>
                    <a:pt x="2436" y="1"/>
                  </a:moveTo>
                  <a:cubicBezTo>
                    <a:pt x="1969" y="1"/>
                    <a:pt x="1535" y="134"/>
                    <a:pt x="1135" y="334"/>
                  </a:cubicBezTo>
                  <a:cubicBezTo>
                    <a:pt x="768" y="534"/>
                    <a:pt x="501" y="835"/>
                    <a:pt x="301" y="1235"/>
                  </a:cubicBezTo>
                  <a:cubicBezTo>
                    <a:pt x="101" y="1635"/>
                    <a:pt x="1" y="2102"/>
                    <a:pt x="1" y="2602"/>
                  </a:cubicBezTo>
                  <a:cubicBezTo>
                    <a:pt x="1" y="3436"/>
                    <a:pt x="201" y="4104"/>
                    <a:pt x="601" y="4537"/>
                  </a:cubicBezTo>
                  <a:cubicBezTo>
                    <a:pt x="1035" y="4971"/>
                    <a:pt x="1602" y="5204"/>
                    <a:pt x="2369" y="5204"/>
                  </a:cubicBezTo>
                  <a:cubicBezTo>
                    <a:pt x="2903" y="5204"/>
                    <a:pt x="3370" y="5104"/>
                    <a:pt x="3804" y="4904"/>
                  </a:cubicBezTo>
                  <a:lnTo>
                    <a:pt x="3804" y="3770"/>
                  </a:lnTo>
                  <a:cubicBezTo>
                    <a:pt x="3570" y="3837"/>
                    <a:pt x="3370" y="3937"/>
                    <a:pt x="3170" y="3970"/>
                  </a:cubicBezTo>
                  <a:cubicBezTo>
                    <a:pt x="2936" y="4037"/>
                    <a:pt x="2736" y="4070"/>
                    <a:pt x="2503" y="4070"/>
                  </a:cubicBezTo>
                  <a:cubicBezTo>
                    <a:pt x="1769" y="4070"/>
                    <a:pt x="1402" y="3603"/>
                    <a:pt x="1402" y="2636"/>
                  </a:cubicBezTo>
                  <a:cubicBezTo>
                    <a:pt x="1402" y="2169"/>
                    <a:pt x="1502" y="1802"/>
                    <a:pt x="1669" y="1535"/>
                  </a:cubicBezTo>
                  <a:cubicBezTo>
                    <a:pt x="1869" y="1268"/>
                    <a:pt x="2102" y="1135"/>
                    <a:pt x="2436" y="1135"/>
                  </a:cubicBezTo>
                  <a:cubicBezTo>
                    <a:pt x="2636" y="1135"/>
                    <a:pt x="2836" y="1168"/>
                    <a:pt x="3036" y="1201"/>
                  </a:cubicBezTo>
                  <a:cubicBezTo>
                    <a:pt x="3237" y="1268"/>
                    <a:pt x="3403" y="1335"/>
                    <a:pt x="3604" y="1435"/>
                  </a:cubicBezTo>
                  <a:lnTo>
                    <a:pt x="4004" y="368"/>
                  </a:lnTo>
                  <a:cubicBezTo>
                    <a:pt x="3503" y="134"/>
                    <a:pt x="3003" y="1"/>
                    <a:pt x="243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4"/>
            <p:cNvSpPr/>
            <p:nvPr/>
          </p:nvSpPr>
          <p:spPr>
            <a:xfrm>
              <a:off x="3393425" y="3270275"/>
              <a:ext cx="59225" cy="85100"/>
            </a:xfrm>
            <a:custGeom>
              <a:avLst/>
              <a:gdLst/>
              <a:ahLst/>
              <a:cxnLst/>
              <a:rect l="l" t="t" r="r" b="b"/>
              <a:pathLst>
                <a:path w="2369" h="3404" extrusionOk="0">
                  <a:moveTo>
                    <a:pt x="2369" y="1"/>
                  </a:moveTo>
                  <a:cubicBezTo>
                    <a:pt x="2369" y="1"/>
                    <a:pt x="1" y="868"/>
                    <a:pt x="601" y="2069"/>
                  </a:cubicBezTo>
                  <a:cubicBezTo>
                    <a:pt x="935" y="2769"/>
                    <a:pt x="1602" y="3236"/>
                    <a:pt x="2369" y="3403"/>
                  </a:cubicBezTo>
                  <a:lnTo>
                    <a:pt x="236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4"/>
            <p:cNvSpPr/>
            <p:nvPr/>
          </p:nvSpPr>
          <p:spPr>
            <a:xfrm>
              <a:off x="3978850" y="3270275"/>
              <a:ext cx="59225" cy="84250"/>
            </a:xfrm>
            <a:custGeom>
              <a:avLst/>
              <a:gdLst/>
              <a:ahLst/>
              <a:cxnLst/>
              <a:rect l="l" t="t" r="r" b="b"/>
              <a:pathLst>
                <a:path w="2369" h="3370" extrusionOk="0">
                  <a:moveTo>
                    <a:pt x="0" y="1"/>
                  </a:moveTo>
                  <a:lnTo>
                    <a:pt x="0" y="3370"/>
                  </a:lnTo>
                  <a:cubicBezTo>
                    <a:pt x="768" y="3236"/>
                    <a:pt x="1435" y="2736"/>
                    <a:pt x="1768" y="2069"/>
                  </a:cubicBezTo>
                  <a:cubicBezTo>
                    <a:pt x="2369" y="868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4"/>
            <p:cNvSpPr/>
            <p:nvPr/>
          </p:nvSpPr>
          <p:spPr>
            <a:xfrm>
              <a:off x="2958950" y="1624875"/>
              <a:ext cx="1558650" cy="2354275"/>
            </a:xfrm>
            <a:custGeom>
              <a:avLst/>
              <a:gdLst/>
              <a:ahLst/>
              <a:cxnLst/>
              <a:rect l="l" t="t" r="r" b="b"/>
              <a:pathLst>
                <a:path w="62346" h="94171" extrusionOk="0">
                  <a:moveTo>
                    <a:pt x="27694" y="1"/>
                  </a:moveTo>
                  <a:cubicBezTo>
                    <a:pt x="22091" y="1"/>
                    <a:pt x="9981" y="1021"/>
                    <a:pt x="6205" y="9510"/>
                  </a:cubicBezTo>
                  <a:cubicBezTo>
                    <a:pt x="6205" y="9510"/>
                    <a:pt x="1" y="16548"/>
                    <a:pt x="5304" y="38597"/>
                  </a:cubicBezTo>
                  <a:cubicBezTo>
                    <a:pt x="10608" y="60646"/>
                    <a:pt x="8840" y="64182"/>
                    <a:pt x="8840" y="67718"/>
                  </a:cubicBezTo>
                  <a:cubicBezTo>
                    <a:pt x="8840" y="71221"/>
                    <a:pt x="7973" y="81828"/>
                    <a:pt x="11776" y="84163"/>
                  </a:cubicBezTo>
                  <a:cubicBezTo>
                    <a:pt x="15612" y="86532"/>
                    <a:pt x="20015" y="87699"/>
                    <a:pt x="21182" y="90034"/>
                  </a:cubicBezTo>
                  <a:cubicBezTo>
                    <a:pt x="22350" y="92403"/>
                    <a:pt x="25018" y="94170"/>
                    <a:pt x="28821" y="94170"/>
                  </a:cubicBezTo>
                  <a:cubicBezTo>
                    <a:pt x="32657" y="94170"/>
                    <a:pt x="35893" y="93870"/>
                    <a:pt x="37060" y="92403"/>
                  </a:cubicBezTo>
                  <a:cubicBezTo>
                    <a:pt x="38228" y="90935"/>
                    <a:pt x="39696" y="88266"/>
                    <a:pt x="42631" y="87699"/>
                  </a:cubicBezTo>
                  <a:cubicBezTo>
                    <a:pt x="45566" y="87099"/>
                    <a:pt x="50103" y="83630"/>
                    <a:pt x="50703" y="79193"/>
                  </a:cubicBezTo>
                  <a:cubicBezTo>
                    <a:pt x="51270" y="74790"/>
                    <a:pt x="51270" y="53908"/>
                    <a:pt x="54206" y="45969"/>
                  </a:cubicBezTo>
                  <a:cubicBezTo>
                    <a:pt x="57141" y="38030"/>
                    <a:pt x="62345" y="19183"/>
                    <a:pt x="56174" y="8609"/>
                  </a:cubicBezTo>
                  <a:cubicBezTo>
                    <a:pt x="54072" y="5040"/>
                    <a:pt x="50637" y="2938"/>
                    <a:pt x="46967" y="1704"/>
                  </a:cubicBezTo>
                  <a:cubicBezTo>
                    <a:pt x="42694" y="300"/>
                    <a:pt x="38069" y="57"/>
                    <a:pt x="34810" y="57"/>
                  </a:cubicBezTo>
                  <a:cubicBezTo>
                    <a:pt x="33086" y="57"/>
                    <a:pt x="31745" y="125"/>
                    <a:pt x="31041" y="125"/>
                  </a:cubicBezTo>
                  <a:cubicBezTo>
                    <a:pt x="30832" y="125"/>
                    <a:pt x="30679" y="119"/>
                    <a:pt x="30589" y="103"/>
                  </a:cubicBezTo>
                  <a:cubicBezTo>
                    <a:pt x="30589" y="103"/>
                    <a:pt x="29467" y="1"/>
                    <a:pt x="276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4"/>
            <p:cNvSpPr/>
            <p:nvPr/>
          </p:nvSpPr>
          <p:spPr>
            <a:xfrm>
              <a:off x="3194125" y="1804450"/>
              <a:ext cx="1032250" cy="1021400"/>
            </a:xfrm>
            <a:custGeom>
              <a:avLst/>
              <a:gdLst/>
              <a:ahLst/>
              <a:cxnLst/>
              <a:rect l="l" t="t" r="r" b="b"/>
              <a:pathLst>
                <a:path w="41290" h="40856" extrusionOk="0">
                  <a:moveTo>
                    <a:pt x="11588" y="1"/>
                  </a:moveTo>
                  <a:cubicBezTo>
                    <a:pt x="6404" y="1"/>
                    <a:pt x="987" y="1539"/>
                    <a:pt x="601" y="9665"/>
                  </a:cubicBezTo>
                  <a:cubicBezTo>
                    <a:pt x="0" y="22308"/>
                    <a:pt x="2369" y="35250"/>
                    <a:pt x="2369" y="35250"/>
                  </a:cubicBezTo>
                  <a:cubicBezTo>
                    <a:pt x="2369" y="35250"/>
                    <a:pt x="901" y="40821"/>
                    <a:pt x="17946" y="40821"/>
                  </a:cubicBezTo>
                  <a:cubicBezTo>
                    <a:pt x="22010" y="40821"/>
                    <a:pt x="25139" y="40855"/>
                    <a:pt x="27568" y="40855"/>
                  </a:cubicBezTo>
                  <a:cubicBezTo>
                    <a:pt x="35327" y="40855"/>
                    <a:pt x="35942" y="40507"/>
                    <a:pt x="37060" y="37585"/>
                  </a:cubicBezTo>
                  <a:cubicBezTo>
                    <a:pt x="38528" y="33783"/>
                    <a:pt x="40462" y="20273"/>
                    <a:pt x="40896" y="10833"/>
                  </a:cubicBezTo>
                  <a:cubicBezTo>
                    <a:pt x="41289" y="1675"/>
                    <a:pt x="31695" y="325"/>
                    <a:pt x="25060" y="325"/>
                  </a:cubicBezTo>
                  <a:cubicBezTo>
                    <a:pt x="22286" y="325"/>
                    <a:pt x="20029" y="561"/>
                    <a:pt x="19237" y="561"/>
                  </a:cubicBezTo>
                  <a:cubicBezTo>
                    <a:pt x="19191" y="561"/>
                    <a:pt x="19150" y="561"/>
                    <a:pt x="19114" y="559"/>
                  </a:cubicBezTo>
                  <a:cubicBezTo>
                    <a:pt x="17279" y="476"/>
                    <a:pt x="14470" y="1"/>
                    <a:pt x="11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4"/>
            <p:cNvSpPr/>
            <p:nvPr/>
          </p:nvSpPr>
          <p:spPr>
            <a:xfrm>
              <a:off x="3270000" y="1879125"/>
              <a:ext cx="881000" cy="872325"/>
            </a:xfrm>
            <a:custGeom>
              <a:avLst/>
              <a:gdLst/>
              <a:ahLst/>
              <a:cxnLst/>
              <a:rect l="l" t="t" r="r" b="b"/>
              <a:pathLst>
                <a:path w="35240" h="34893" extrusionOk="0">
                  <a:moveTo>
                    <a:pt x="9892" y="1"/>
                  </a:moveTo>
                  <a:cubicBezTo>
                    <a:pt x="5457" y="1"/>
                    <a:pt x="823" y="1311"/>
                    <a:pt x="501" y="8246"/>
                  </a:cubicBezTo>
                  <a:cubicBezTo>
                    <a:pt x="1" y="19054"/>
                    <a:pt x="2002" y="30095"/>
                    <a:pt x="2002" y="30095"/>
                  </a:cubicBezTo>
                  <a:cubicBezTo>
                    <a:pt x="2002" y="30095"/>
                    <a:pt x="768" y="34865"/>
                    <a:pt x="15312" y="34865"/>
                  </a:cubicBezTo>
                  <a:cubicBezTo>
                    <a:pt x="18720" y="34865"/>
                    <a:pt x="21359" y="34893"/>
                    <a:pt x="23418" y="34893"/>
                  </a:cubicBezTo>
                  <a:cubicBezTo>
                    <a:pt x="30144" y="34893"/>
                    <a:pt x="30678" y="34599"/>
                    <a:pt x="31623" y="32097"/>
                  </a:cubicBezTo>
                  <a:cubicBezTo>
                    <a:pt x="32891" y="28828"/>
                    <a:pt x="34559" y="17319"/>
                    <a:pt x="34892" y="9247"/>
                  </a:cubicBezTo>
                  <a:cubicBezTo>
                    <a:pt x="35239" y="1429"/>
                    <a:pt x="27055" y="267"/>
                    <a:pt x="21391" y="267"/>
                  </a:cubicBezTo>
                  <a:cubicBezTo>
                    <a:pt x="18994" y="267"/>
                    <a:pt x="17049" y="475"/>
                    <a:pt x="16393" y="475"/>
                  </a:cubicBezTo>
                  <a:cubicBezTo>
                    <a:pt x="16364" y="475"/>
                    <a:pt x="16337" y="475"/>
                    <a:pt x="16312" y="474"/>
                  </a:cubicBezTo>
                  <a:cubicBezTo>
                    <a:pt x="14743" y="403"/>
                    <a:pt x="12348" y="1"/>
                    <a:pt x="98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4"/>
            <p:cNvSpPr/>
            <p:nvPr/>
          </p:nvSpPr>
          <p:spPr>
            <a:xfrm>
              <a:off x="3320050" y="2110275"/>
              <a:ext cx="822275" cy="521250"/>
            </a:xfrm>
            <a:custGeom>
              <a:avLst/>
              <a:gdLst/>
              <a:ahLst/>
              <a:cxnLst/>
              <a:rect l="l" t="t" r="r" b="b"/>
              <a:pathLst>
                <a:path w="32891" h="20850" extrusionOk="0">
                  <a:moveTo>
                    <a:pt x="32890" y="1"/>
                  </a:moveTo>
                  <a:lnTo>
                    <a:pt x="0" y="2084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4"/>
            <p:cNvSpPr/>
            <p:nvPr/>
          </p:nvSpPr>
          <p:spPr>
            <a:xfrm>
              <a:off x="3270000" y="1878925"/>
              <a:ext cx="881000" cy="752600"/>
            </a:xfrm>
            <a:custGeom>
              <a:avLst/>
              <a:gdLst/>
              <a:ahLst/>
              <a:cxnLst/>
              <a:rect l="l" t="t" r="r" b="b"/>
              <a:pathLst>
                <a:path w="35240" h="30104" extrusionOk="0">
                  <a:moveTo>
                    <a:pt x="9856" y="1"/>
                  </a:moveTo>
                  <a:cubicBezTo>
                    <a:pt x="5432" y="1"/>
                    <a:pt x="822" y="1317"/>
                    <a:pt x="501" y="8254"/>
                  </a:cubicBezTo>
                  <a:cubicBezTo>
                    <a:pt x="1" y="19062"/>
                    <a:pt x="2002" y="30103"/>
                    <a:pt x="2002" y="30103"/>
                  </a:cubicBezTo>
                  <a:lnTo>
                    <a:pt x="34892" y="9255"/>
                  </a:lnTo>
                  <a:cubicBezTo>
                    <a:pt x="35239" y="1437"/>
                    <a:pt x="27055" y="275"/>
                    <a:pt x="21391" y="275"/>
                  </a:cubicBezTo>
                  <a:cubicBezTo>
                    <a:pt x="18994" y="275"/>
                    <a:pt x="17049" y="483"/>
                    <a:pt x="16393" y="483"/>
                  </a:cubicBezTo>
                  <a:cubicBezTo>
                    <a:pt x="16364" y="483"/>
                    <a:pt x="16337" y="483"/>
                    <a:pt x="16312" y="482"/>
                  </a:cubicBezTo>
                  <a:cubicBezTo>
                    <a:pt x="14736" y="410"/>
                    <a:pt x="12325" y="1"/>
                    <a:pt x="98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4"/>
            <p:cNvSpPr/>
            <p:nvPr/>
          </p:nvSpPr>
          <p:spPr>
            <a:xfrm>
              <a:off x="3402509" y="1992992"/>
              <a:ext cx="70943" cy="113638"/>
            </a:xfrm>
            <a:custGeom>
              <a:avLst/>
              <a:gdLst/>
              <a:ahLst/>
              <a:cxnLst/>
              <a:rect l="l" t="t" r="r" b="b"/>
              <a:pathLst>
                <a:path w="3270" h="5238" extrusionOk="0">
                  <a:moveTo>
                    <a:pt x="1501" y="1"/>
                  </a:moveTo>
                  <a:cubicBezTo>
                    <a:pt x="1301" y="1"/>
                    <a:pt x="1068" y="1"/>
                    <a:pt x="834" y="67"/>
                  </a:cubicBezTo>
                  <a:cubicBezTo>
                    <a:pt x="601" y="134"/>
                    <a:pt x="334" y="201"/>
                    <a:pt x="67" y="334"/>
                  </a:cubicBezTo>
                  <a:lnTo>
                    <a:pt x="67" y="1035"/>
                  </a:lnTo>
                  <a:cubicBezTo>
                    <a:pt x="334" y="868"/>
                    <a:pt x="601" y="768"/>
                    <a:pt x="834" y="668"/>
                  </a:cubicBezTo>
                  <a:cubicBezTo>
                    <a:pt x="1068" y="601"/>
                    <a:pt x="1301" y="568"/>
                    <a:pt x="1535" y="568"/>
                  </a:cubicBezTo>
                  <a:cubicBezTo>
                    <a:pt x="1835" y="568"/>
                    <a:pt x="2068" y="668"/>
                    <a:pt x="2269" y="834"/>
                  </a:cubicBezTo>
                  <a:cubicBezTo>
                    <a:pt x="2469" y="1001"/>
                    <a:pt x="2569" y="1235"/>
                    <a:pt x="2569" y="1502"/>
                  </a:cubicBezTo>
                  <a:cubicBezTo>
                    <a:pt x="2569" y="1668"/>
                    <a:pt x="2502" y="1835"/>
                    <a:pt x="2435" y="2002"/>
                  </a:cubicBezTo>
                  <a:cubicBezTo>
                    <a:pt x="2335" y="2169"/>
                    <a:pt x="2168" y="2402"/>
                    <a:pt x="1968" y="2636"/>
                  </a:cubicBezTo>
                  <a:cubicBezTo>
                    <a:pt x="1835" y="2769"/>
                    <a:pt x="1568" y="3069"/>
                    <a:pt x="1101" y="3536"/>
                  </a:cubicBezTo>
                  <a:cubicBezTo>
                    <a:pt x="634" y="4003"/>
                    <a:pt x="267" y="4370"/>
                    <a:pt x="0" y="4637"/>
                  </a:cubicBezTo>
                  <a:lnTo>
                    <a:pt x="0" y="5238"/>
                  </a:lnTo>
                  <a:lnTo>
                    <a:pt x="3269" y="5238"/>
                  </a:lnTo>
                  <a:lnTo>
                    <a:pt x="3269" y="4637"/>
                  </a:lnTo>
                  <a:lnTo>
                    <a:pt x="868" y="4637"/>
                  </a:lnTo>
                  <a:cubicBezTo>
                    <a:pt x="1401" y="4070"/>
                    <a:pt x="1835" y="3603"/>
                    <a:pt x="2168" y="3303"/>
                  </a:cubicBezTo>
                  <a:cubicBezTo>
                    <a:pt x="2469" y="2969"/>
                    <a:pt x="2635" y="2803"/>
                    <a:pt x="2702" y="2736"/>
                  </a:cubicBezTo>
                  <a:cubicBezTo>
                    <a:pt x="2902" y="2469"/>
                    <a:pt x="3069" y="2235"/>
                    <a:pt x="3136" y="2069"/>
                  </a:cubicBezTo>
                  <a:cubicBezTo>
                    <a:pt x="3203" y="1869"/>
                    <a:pt x="3269" y="1668"/>
                    <a:pt x="3269" y="1468"/>
                  </a:cubicBezTo>
                  <a:cubicBezTo>
                    <a:pt x="3269" y="1001"/>
                    <a:pt x="3102" y="634"/>
                    <a:pt x="2769" y="401"/>
                  </a:cubicBezTo>
                  <a:cubicBezTo>
                    <a:pt x="2469" y="134"/>
                    <a:pt x="2035" y="1"/>
                    <a:pt x="15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4"/>
            <p:cNvSpPr/>
            <p:nvPr/>
          </p:nvSpPr>
          <p:spPr>
            <a:xfrm>
              <a:off x="3496579" y="1994445"/>
              <a:ext cx="81074" cy="112185"/>
            </a:xfrm>
            <a:custGeom>
              <a:avLst/>
              <a:gdLst/>
              <a:ahLst/>
              <a:cxnLst/>
              <a:rect l="l" t="t" r="r" b="b"/>
              <a:pathLst>
                <a:path w="3737" h="5171" extrusionOk="0">
                  <a:moveTo>
                    <a:pt x="2302" y="601"/>
                  </a:moveTo>
                  <a:lnTo>
                    <a:pt x="2302" y="3369"/>
                  </a:lnTo>
                  <a:lnTo>
                    <a:pt x="568" y="3369"/>
                  </a:lnTo>
                  <a:lnTo>
                    <a:pt x="2302" y="601"/>
                  </a:lnTo>
                  <a:close/>
                  <a:moveTo>
                    <a:pt x="2136" y="0"/>
                  </a:moveTo>
                  <a:lnTo>
                    <a:pt x="1" y="3269"/>
                  </a:lnTo>
                  <a:lnTo>
                    <a:pt x="1" y="3936"/>
                  </a:lnTo>
                  <a:lnTo>
                    <a:pt x="2302" y="3936"/>
                  </a:lnTo>
                  <a:lnTo>
                    <a:pt x="2302" y="5171"/>
                  </a:lnTo>
                  <a:lnTo>
                    <a:pt x="3003" y="5171"/>
                  </a:lnTo>
                  <a:lnTo>
                    <a:pt x="3003" y="3936"/>
                  </a:lnTo>
                  <a:lnTo>
                    <a:pt x="3737" y="3936"/>
                  </a:lnTo>
                  <a:lnTo>
                    <a:pt x="3737" y="3369"/>
                  </a:lnTo>
                  <a:lnTo>
                    <a:pt x="3003" y="3369"/>
                  </a:lnTo>
                  <a:lnTo>
                    <a:pt x="30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4"/>
            <p:cNvSpPr/>
            <p:nvPr/>
          </p:nvSpPr>
          <p:spPr>
            <a:xfrm>
              <a:off x="3714419" y="1994445"/>
              <a:ext cx="66604" cy="112185"/>
            </a:xfrm>
            <a:custGeom>
              <a:avLst/>
              <a:gdLst/>
              <a:ahLst/>
              <a:cxnLst/>
              <a:rect l="l" t="t" r="r" b="b"/>
              <a:pathLst>
                <a:path w="3070" h="5171" extrusionOk="0">
                  <a:moveTo>
                    <a:pt x="1234" y="0"/>
                  </a:moveTo>
                  <a:lnTo>
                    <a:pt x="0" y="267"/>
                  </a:lnTo>
                  <a:lnTo>
                    <a:pt x="0" y="901"/>
                  </a:lnTo>
                  <a:lnTo>
                    <a:pt x="1234" y="634"/>
                  </a:lnTo>
                  <a:lnTo>
                    <a:pt x="1234" y="4570"/>
                  </a:lnTo>
                  <a:lnTo>
                    <a:pt x="100" y="4570"/>
                  </a:lnTo>
                  <a:lnTo>
                    <a:pt x="100" y="5171"/>
                  </a:lnTo>
                  <a:lnTo>
                    <a:pt x="3069" y="5171"/>
                  </a:lnTo>
                  <a:lnTo>
                    <a:pt x="3069" y="4570"/>
                  </a:lnTo>
                  <a:lnTo>
                    <a:pt x="1935" y="4570"/>
                  </a:lnTo>
                  <a:lnTo>
                    <a:pt x="19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4"/>
            <p:cNvSpPr/>
            <p:nvPr/>
          </p:nvSpPr>
          <p:spPr>
            <a:xfrm>
              <a:off x="3807035" y="1992992"/>
              <a:ext cx="73112" cy="115092"/>
            </a:xfrm>
            <a:custGeom>
              <a:avLst/>
              <a:gdLst/>
              <a:ahLst/>
              <a:cxnLst/>
              <a:rect l="l" t="t" r="r" b="b"/>
              <a:pathLst>
                <a:path w="3370" h="5305" extrusionOk="0">
                  <a:moveTo>
                    <a:pt x="1535" y="1"/>
                  </a:moveTo>
                  <a:cubicBezTo>
                    <a:pt x="1335" y="1"/>
                    <a:pt x="1102" y="1"/>
                    <a:pt x="902" y="34"/>
                  </a:cubicBezTo>
                  <a:cubicBezTo>
                    <a:pt x="668" y="67"/>
                    <a:pt x="401" y="134"/>
                    <a:pt x="134" y="201"/>
                  </a:cubicBezTo>
                  <a:lnTo>
                    <a:pt x="134" y="834"/>
                  </a:lnTo>
                  <a:cubicBezTo>
                    <a:pt x="401" y="734"/>
                    <a:pt x="635" y="668"/>
                    <a:pt x="868" y="634"/>
                  </a:cubicBezTo>
                  <a:cubicBezTo>
                    <a:pt x="1068" y="601"/>
                    <a:pt x="1302" y="568"/>
                    <a:pt x="1469" y="568"/>
                  </a:cubicBezTo>
                  <a:cubicBezTo>
                    <a:pt x="1836" y="568"/>
                    <a:pt x="2102" y="634"/>
                    <a:pt x="2269" y="768"/>
                  </a:cubicBezTo>
                  <a:cubicBezTo>
                    <a:pt x="2469" y="935"/>
                    <a:pt x="2569" y="1135"/>
                    <a:pt x="2569" y="1402"/>
                  </a:cubicBezTo>
                  <a:cubicBezTo>
                    <a:pt x="2569" y="1635"/>
                    <a:pt x="2469" y="1835"/>
                    <a:pt x="2303" y="1969"/>
                  </a:cubicBezTo>
                  <a:cubicBezTo>
                    <a:pt x="2102" y="2102"/>
                    <a:pt x="1836" y="2202"/>
                    <a:pt x="1502" y="2202"/>
                  </a:cubicBezTo>
                  <a:lnTo>
                    <a:pt x="868" y="2202"/>
                  </a:lnTo>
                  <a:lnTo>
                    <a:pt x="868" y="2769"/>
                  </a:lnTo>
                  <a:lnTo>
                    <a:pt x="1469" y="2769"/>
                  </a:lnTo>
                  <a:cubicBezTo>
                    <a:pt x="1869" y="2769"/>
                    <a:pt x="2136" y="2836"/>
                    <a:pt x="2369" y="3003"/>
                  </a:cubicBezTo>
                  <a:cubicBezTo>
                    <a:pt x="2569" y="3203"/>
                    <a:pt x="2669" y="3436"/>
                    <a:pt x="2669" y="3737"/>
                  </a:cubicBezTo>
                  <a:cubicBezTo>
                    <a:pt x="2669" y="4070"/>
                    <a:pt x="2569" y="4304"/>
                    <a:pt x="2336" y="4470"/>
                  </a:cubicBezTo>
                  <a:cubicBezTo>
                    <a:pt x="2102" y="4637"/>
                    <a:pt x="1769" y="4737"/>
                    <a:pt x="1335" y="4737"/>
                  </a:cubicBezTo>
                  <a:cubicBezTo>
                    <a:pt x="1102" y="4737"/>
                    <a:pt x="868" y="4704"/>
                    <a:pt x="635" y="4637"/>
                  </a:cubicBezTo>
                  <a:cubicBezTo>
                    <a:pt x="401" y="4604"/>
                    <a:pt x="168" y="4504"/>
                    <a:pt x="1" y="4404"/>
                  </a:cubicBezTo>
                  <a:lnTo>
                    <a:pt x="1" y="5071"/>
                  </a:lnTo>
                  <a:cubicBezTo>
                    <a:pt x="234" y="5138"/>
                    <a:pt x="468" y="5204"/>
                    <a:pt x="701" y="5271"/>
                  </a:cubicBezTo>
                  <a:cubicBezTo>
                    <a:pt x="935" y="5304"/>
                    <a:pt x="1135" y="5304"/>
                    <a:pt x="1369" y="5304"/>
                  </a:cubicBezTo>
                  <a:cubicBezTo>
                    <a:pt x="2002" y="5304"/>
                    <a:pt x="2503" y="5171"/>
                    <a:pt x="2836" y="4904"/>
                  </a:cubicBezTo>
                  <a:cubicBezTo>
                    <a:pt x="3203" y="4637"/>
                    <a:pt x="3370" y="4237"/>
                    <a:pt x="3370" y="3737"/>
                  </a:cubicBezTo>
                  <a:cubicBezTo>
                    <a:pt x="3370" y="3403"/>
                    <a:pt x="3270" y="3103"/>
                    <a:pt x="3103" y="2903"/>
                  </a:cubicBezTo>
                  <a:cubicBezTo>
                    <a:pt x="2903" y="2669"/>
                    <a:pt x="2636" y="2536"/>
                    <a:pt x="2303" y="2436"/>
                  </a:cubicBezTo>
                  <a:cubicBezTo>
                    <a:pt x="2603" y="2369"/>
                    <a:pt x="2836" y="2235"/>
                    <a:pt x="3003" y="2035"/>
                  </a:cubicBezTo>
                  <a:cubicBezTo>
                    <a:pt x="3170" y="1835"/>
                    <a:pt x="3270" y="1602"/>
                    <a:pt x="3270" y="1301"/>
                  </a:cubicBezTo>
                  <a:cubicBezTo>
                    <a:pt x="3270" y="901"/>
                    <a:pt x="3103" y="601"/>
                    <a:pt x="2803" y="334"/>
                  </a:cubicBezTo>
                  <a:cubicBezTo>
                    <a:pt x="2503" y="101"/>
                    <a:pt x="2069" y="1"/>
                    <a:pt x="15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4"/>
            <p:cNvSpPr/>
            <p:nvPr/>
          </p:nvSpPr>
          <p:spPr>
            <a:xfrm>
              <a:off x="3909089" y="2087060"/>
              <a:ext cx="15946" cy="19569"/>
            </a:xfrm>
            <a:custGeom>
              <a:avLst/>
              <a:gdLst/>
              <a:ahLst/>
              <a:cxnLst/>
              <a:rect l="l" t="t" r="r" b="b"/>
              <a:pathLst>
                <a:path w="735" h="902" extrusionOk="0">
                  <a:moveTo>
                    <a:pt x="0" y="1"/>
                  </a:moveTo>
                  <a:lnTo>
                    <a:pt x="0" y="902"/>
                  </a:lnTo>
                  <a:lnTo>
                    <a:pt x="734" y="902"/>
                  </a:lnTo>
                  <a:lnTo>
                    <a:pt x="7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4"/>
            <p:cNvSpPr/>
            <p:nvPr/>
          </p:nvSpPr>
          <p:spPr>
            <a:xfrm>
              <a:off x="3951047" y="1992992"/>
              <a:ext cx="77473" cy="115092"/>
            </a:xfrm>
            <a:custGeom>
              <a:avLst/>
              <a:gdLst/>
              <a:ahLst/>
              <a:cxnLst/>
              <a:rect l="l" t="t" r="r" b="b"/>
              <a:pathLst>
                <a:path w="3571" h="5305" extrusionOk="0">
                  <a:moveTo>
                    <a:pt x="1802" y="534"/>
                  </a:moveTo>
                  <a:cubicBezTo>
                    <a:pt x="2136" y="534"/>
                    <a:pt x="2403" y="701"/>
                    <a:pt x="2603" y="1068"/>
                  </a:cubicBezTo>
                  <a:cubicBezTo>
                    <a:pt x="2770" y="1402"/>
                    <a:pt x="2870" y="1935"/>
                    <a:pt x="2870" y="2669"/>
                  </a:cubicBezTo>
                  <a:cubicBezTo>
                    <a:pt x="2870" y="3370"/>
                    <a:pt x="2770" y="3903"/>
                    <a:pt x="2603" y="4237"/>
                  </a:cubicBezTo>
                  <a:cubicBezTo>
                    <a:pt x="2403" y="4604"/>
                    <a:pt x="2136" y="4771"/>
                    <a:pt x="1802" y="4771"/>
                  </a:cubicBezTo>
                  <a:cubicBezTo>
                    <a:pt x="1435" y="4771"/>
                    <a:pt x="1168" y="4604"/>
                    <a:pt x="968" y="4237"/>
                  </a:cubicBezTo>
                  <a:cubicBezTo>
                    <a:pt x="802" y="3903"/>
                    <a:pt x="701" y="3370"/>
                    <a:pt x="701" y="2669"/>
                  </a:cubicBezTo>
                  <a:cubicBezTo>
                    <a:pt x="701" y="1935"/>
                    <a:pt x="802" y="1402"/>
                    <a:pt x="968" y="1068"/>
                  </a:cubicBezTo>
                  <a:cubicBezTo>
                    <a:pt x="1168" y="701"/>
                    <a:pt x="1435" y="534"/>
                    <a:pt x="1802" y="534"/>
                  </a:cubicBezTo>
                  <a:close/>
                  <a:moveTo>
                    <a:pt x="1802" y="1"/>
                  </a:moveTo>
                  <a:cubicBezTo>
                    <a:pt x="1202" y="1"/>
                    <a:pt x="768" y="201"/>
                    <a:pt x="468" y="668"/>
                  </a:cubicBezTo>
                  <a:cubicBezTo>
                    <a:pt x="168" y="1135"/>
                    <a:pt x="1" y="1802"/>
                    <a:pt x="1" y="2669"/>
                  </a:cubicBezTo>
                  <a:cubicBezTo>
                    <a:pt x="1" y="3536"/>
                    <a:pt x="168" y="4170"/>
                    <a:pt x="468" y="4637"/>
                  </a:cubicBezTo>
                  <a:cubicBezTo>
                    <a:pt x="768" y="5104"/>
                    <a:pt x="1202" y="5304"/>
                    <a:pt x="1802" y="5304"/>
                  </a:cubicBezTo>
                  <a:cubicBezTo>
                    <a:pt x="2369" y="5304"/>
                    <a:pt x="2803" y="5104"/>
                    <a:pt x="3103" y="4637"/>
                  </a:cubicBezTo>
                  <a:cubicBezTo>
                    <a:pt x="3403" y="4170"/>
                    <a:pt x="3570" y="3536"/>
                    <a:pt x="3570" y="2669"/>
                  </a:cubicBezTo>
                  <a:cubicBezTo>
                    <a:pt x="3570" y="1802"/>
                    <a:pt x="3403" y="1135"/>
                    <a:pt x="3103" y="668"/>
                  </a:cubicBezTo>
                  <a:cubicBezTo>
                    <a:pt x="2803" y="201"/>
                    <a:pt x="2369" y="1"/>
                    <a:pt x="18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4"/>
            <p:cNvSpPr/>
            <p:nvPr/>
          </p:nvSpPr>
          <p:spPr>
            <a:xfrm>
              <a:off x="3425699" y="2314600"/>
              <a:ext cx="216025" cy="326925"/>
            </a:xfrm>
            <a:custGeom>
              <a:avLst/>
              <a:gdLst/>
              <a:ahLst/>
              <a:cxnLst/>
              <a:rect l="l" t="t" r="r" b="b"/>
              <a:pathLst>
                <a:path w="8641" h="13077" extrusionOk="0">
                  <a:moveTo>
                    <a:pt x="4337" y="1368"/>
                  </a:moveTo>
                  <a:cubicBezTo>
                    <a:pt x="5071" y="1368"/>
                    <a:pt x="5638" y="1535"/>
                    <a:pt x="6038" y="1902"/>
                  </a:cubicBezTo>
                  <a:cubicBezTo>
                    <a:pt x="6472" y="2269"/>
                    <a:pt x="6672" y="2802"/>
                    <a:pt x="6672" y="3436"/>
                  </a:cubicBezTo>
                  <a:cubicBezTo>
                    <a:pt x="6672" y="4103"/>
                    <a:pt x="6472" y="4604"/>
                    <a:pt x="6038" y="4971"/>
                  </a:cubicBezTo>
                  <a:cubicBezTo>
                    <a:pt x="5638" y="5338"/>
                    <a:pt x="5071" y="5504"/>
                    <a:pt x="4337" y="5504"/>
                  </a:cubicBezTo>
                  <a:cubicBezTo>
                    <a:pt x="3603" y="5504"/>
                    <a:pt x="3003" y="5338"/>
                    <a:pt x="2602" y="4971"/>
                  </a:cubicBezTo>
                  <a:cubicBezTo>
                    <a:pt x="2202" y="4604"/>
                    <a:pt x="2002" y="4103"/>
                    <a:pt x="2002" y="3436"/>
                  </a:cubicBezTo>
                  <a:cubicBezTo>
                    <a:pt x="2002" y="2802"/>
                    <a:pt x="2202" y="2269"/>
                    <a:pt x="2602" y="1902"/>
                  </a:cubicBezTo>
                  <a:cubicBezTo>
                    <a:pt x="3003" y="1535"/>
                    <a:pt x="3603" y="1368"/>
                    <a:pt x="4337" y="1368"/>
                  </a:cubicBezTo>
                  <a:close/>
                  <a:moveTo>
                    <a:pt x="4337" y="6872"/>
                  </a:moveTo>
                  <a:cubicBezTo>
                    <a:pt x="5138" y="6872"/>
                    <a:pt x="5771" y="7072"/>
                    <a:pt x="6238" y="7506"/>
                  </a:cubicBezTo>
                  <a:cubicBezTo>
                    <a:pt x="6705" y="7939"/>
                    <a:pt x="6939" y="8540"/>
                    <a:pt x="6939" y="9307"/>
                  </a:cubicBezTo>
                  <a:cubicBezTo>
                    <a:pt x="6939" y="10041"/>
                    <a:pt x="6705" y="10641"/>
                    <a:pt x="6238" y="11075"/>
                  </a:cubicBezTo>
                  <a:cubicBezTo>
                    <a:pt x="5771" y="11509"/>
                    <a:pt x="5138" y="11742"/>
                    <a:pt x="4337" y="11742"/>
                  </a:cubicBezTo>
                  <a:cubicBezTo>
                    <a:pt x="3503" y="11742"/>
                    <a:pt x="2869" y="11509"/>
                    <a:pt x="2402" y="11075"/>
                  </a:cubicBezTo>
                  <a:cubicBezTo>
                    <a:pt x="1935" y="10641"/>
                    <a:pt x="1735" y="10074"/>
                    <a:pt x="1735" y="9307"/>
                  </a:cubicBezTo>
                  <a:cubicBezTo>
                    <a:pt x="1735" y="8540"/>
                    <a:pt x="1935" y="7939"/>
                    <a:pt x="2402" y="7506"/>
                  </a:cubicBezTo>
                  <a:cubicBezTo>
                    <a:pt x="2869" y="7072"/>
                    <a:pt x="3503" y="6872"/>
                    <a:pt x="4337" y="6872"/>
                  </a:cubicBezTo>
                  <a:close/>
                  <a:moveTo>
                    <a:pt x="4337" y="0"/>
                  </a:moveTo>
                  <a:cubicBezTo>
                    <a:pt x="3069" y="0"/>
                    <a:pt x="2102" y="301"/>
                    <a:pt x="1368" y="901"/>
                  </a:cubicBezTo>
                  <a:cubicBezTo>
                    <a:pt x="668" y="1468"/>
                    <a:pt x="301" y="2269"/>
                    <a:pt x="301" y="3269"/>
                  </a:cubicBezTo>
                  <a:cubicBezTo>
                    <a:pt x="301" y="4003"/>
                    <a:pt x="501" y="4604"/>
                    <a:pt x="901" y="5104"/>
                  </a:cubicBezTo>
                  <a:cubicBezTo>
                    <a:pt x="1335" y="5604"/>
                    <a:pt x="1902" y="5938"/>
                    <a:pt x="2636" y="6138"/>
                  </a:cubicBezTo>
                  <a:cubicBezTo>
                    <a:pt x="1802" y="6338"/>
                    <a:pt x="1168" y="6705"/>
                    <a:pt x="701" y="7272"/>
                  </a:cubicBezTo>
                  <a:cubicBezTo>
                    <a:pt x="234" y="7806"/>
                    <a:pt x="1" y="8507"/>
                    <a:pt x="1" y="9307"/>
                  </a:cubicBezTo>
                  <a:cubicBezTo>
                    <a:pt x="1" y="10508"/>
                    <a:pt x="367" y="11442"/>
                    <a:pt x="1135" y="12109"/>
                  </a:cubicBezTo>
                  <a:cubicBezTo>
                    <a:pt x="1869" y="12776"/>
                    <a:pt x="2936" y="13076"/>
                    <a:pt x="4337" y="13076"/>
                  </a:cubicBezTo>
                  <a:cubicBezTo>
                    <a:pt x="5705" y="13076"/>
                    <a:pt x="6772" y="12776"/>
                    <a:pt x="7539" y="12109"/>
                  </a:cubicBezTo>
                  <a:cubicBezTo>
                    <a:pt x="8273" y="11442"/>
                    <a:pt x="8640" y="10508"/>
                    <a:pt x="8640" y="9307"/>
                  </a:cubicBezTo>
                  <a:cubicBezTo>
                    <a:pt x="8640" y="8507"/>
                    <a:pt x="8407" y="7806"/>
                    <a:pt x="7940" y="7272"/>
                  </a:cubicBezTo>
                  <a:cubicBezTo>
                    <a:pt x="7506" y="6705"/>
                    <a:pt x="6872" y="6338"/>
                    <a:pt x="6038" y="6138"/>
                  </a:cubicBezTo>
                  <a:cubicBezTo>
                    <a:pt x="6772" y="5938"/>
                    <a:pt x="7339" y="5604"/>
                    <a:pt x="7739" y="5104"/>
                  </a:cubicBezTo>
                  <a:cubicBezTo>
                    <a:pt x="8140" y="4604"/>
                    <a:pt x="8340" y="4003"/>
                    <a:pt x="8340" y="3269"/>
                  </a:cubicBezTo>
                  <a:cubicBezTo>
                    <a:pt x="8340" y="2269"/>
                    <a:pt x="8006" y="1468"/>
                    <a:pt x="7272" y="901"/>
                  </a:cubicBezTo>
                  <a:cubicBezTo>
                    <a:pt x="6572" y="301"/>
                    <a:pt x="5571" y="0"/>
                    <a:pt x="43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4"/>
            <p:cNvSpPr/>
            <p:nvPr/>
          </p:nvSpPr>
          <p:spPr>
            <a:xfrm>
              <a:off x="3647775" y="2582300"/>
              <a:ext cx="44225" cy="53375"/>
            </a:xfrm>
            <a:custGeom>
              <a:avLst/>
              <a:gdLst/>
              <a:ahLst/>
              <a:cxnLst/>
              <a:rect l="l" t="t" r="r" b="b"/>
              <a:pathLst>
                <a:path w="1769" h="2135" extrusionOk="0">
                  <a:moveTo>
                    <a:pt x="1" y="0"/>
                  </a:moveTo>
                  <a:lnTo>
                    <a:pt x="1" y="2135"/>
                  </a:lnTo>
                  <a:lnTo>
                    <a:pt x="1768" y="2135"/>
                  </a:lnTo>
                  <a:lnTo>
                    <a:pt x="17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4"/>
            <p:cNvSpPr/>
            <p:nvPr/>
          </p:nvSpPr>
          <p:spPr>
            <a:xfrm>
              <a:off x="3721857" y="2320425"/>
              <a:ext cx="204350" cy="321100"/>
            </a:xfrm>
            <a:custGeom>
              <a:avLst/>
              <a:gdLst/>
              <a:ahLst/>
              <a:cxnLst/>
              <a:rect l="l" t="t" r="r" b="b"/>
              <a:pathLst>
                <a:path w="8174" h="12844" extrusionOk="0">
                  <a:moveTo>
                    <a:pt x="534" y="1"/>
                  </a:moveTo>
                  <a:lnTo>
                    <a:pt x="534" y="6339"/>
                  </a:lnTo>
                  <a:cubicBezTo>
                    <a:pt x="1001" y="6139"/>
                    <a:pt x="1468" y="5972"/>
                    <a:pt x="1935" y="5872"/>
                  </a:cubicBezTo>
                  <a:cubicBezTo>
                    <a:pt x="2369" y="5772"/>
                    <a:pt x="2836" y="5705"/>
                    <a:pt x="3303" y="5705"/>
                  </a:cubicBezTo>
                  <a:cubicBezTo>
                    <a:pt x="4270" y="5705"/>
                    <a:pt x="5038" y="5972"/>
                    <a:pt x="5605" y="6472"/>
                  </a:cubicBezTo>
                  <a:cubicBezTo>
                    <a:pt x="6172" y="7006"/>
                    <a:pt x="6472" y="7706"/>
                    <a:pt x="6472" y="8574"/>
                  </a:cubicBezTo>
                  <a:cubicBezTo>
                    <a:pt x="6472" y="9441"/>
                    <a:pt x="6172" y="10142"/>
                    <a:pt x="5605" y="10642"/>
                  </a:cubicBezTo>
                  <a:cubicBezTo>
                    <a:pt x="5038" y="11176"/>
                    <a:pt x="4270" y="11409"/>
                    <a:pt x="3303" y="11409"/>
                  </a:cubicBezTo>
                  <a:cubicBezTo>
                    <a:pt x="2703" y="11409"/>
                    <a:pt x="2136" y="11342"/>
                    <a:pt x="1569" y="11209"/>
                  </a:cubicBezTo>
                  <a:cubicBezTo>
                    <a:pt x="1035" y="11076"/>
                    <a:pt x="501" y="10875"/>
                    <a:pt x="1" y="10609"/>
                  </a:cubicBezTo>
                  <a:lnTo>
                    <a:pt x="1" y="12310"/>
                  </a:lnTo>
                  <a:cubicBezTo>
                    <a:pt x="601" y="12510"/>
                    <a:pt x="1168" y="12643"/>
                    <a:pt x="1702" y="12710"/>
                  </a:cubicBezTo>
                  <a:cubicBezTo>
                    <a:pt x="2269" y="12810"/>
                    <a:pt x="2803" y="12843"/>
                    <a:pt x="3336" y="12843"/>
                  </a:cubicBezTo>
                  <a:cubicBezTo>
                    <a:pt x="4871" y="12843"/>
                    <a:pt x="6038" y="12477"/>
                    <a:pt x="6906" y="11743"/>
                  </a:cubicBezTo>
                  <a:cubicBezTo>
                    <a:pt x="7740" y="10975"/>
                    <a:pt x="8173" y="9908"/>
                    <a:pt x="8173" y="8574"/>
                  </a:cubicBezTo>
                  <a:cubicBezTo>
                    <a:pt x="8173" y="7239"/>
                    <a:pt x="7740" y="6205"/>
                    <a:pt x="6939" y="5438"/>
                  </a:cubicBezTo>
                  <a:cubicBezTo>
                    <a:pt x="6105" y="4671"/>
                    <a:pt x="5004" y="4271"/>
                    <a:pt x="3603" y="4271"/>
                  </a:cubicBezTo>
                  <a:cubicBezTo>
                    <a:pt x="3336" y="4271"/>
                    <a:pt x="3103" y="4304"/>
                    <a:pt x="2836" y="4337"/>
                  </a:cubicBezTo>
                  <a:cubicBezTo>
                    <a:pt x="2603" y="4404"/>
                    <a:pt x="2336" y="4437"/>
                    <a:pt x="2102" y="4538"/>
                  </a:cubicBezTo>
                  <a:lnTo>
                    <a:pt x="2102" y="1435"/>
                  </a:lnTo>
                  <a:lnTo>
                    <a:pt x="7239" y="1435"/>
                  </a:lnTo>
                  <a:lnTo>
                    <a:pt x="723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4"/>
            <p:cNvSpPr/>
            <p:nvPr/>
          </p:nvSpPr>
          <p:spPr>
            <a:xfrm>
              <a:off x="3525200" y="2971500"/>
              <a:ext cx="300100" cy="301525"/>
            </a:xfrm>
            <a:custGeom>
              <a:avLst/>
              <a:gdLst/>
              <a:ahLst/>
              <a:cxnLst/>
              <a:rect l="l" t="t" r="r" b="b"/>
              <a:pathLst>
                <a:path w="12004" h="12061" extrusionOk="0">
                  <a:moveTo>
                    <a:pt x="6542" y="0"/>
                  </a:moveTo>
                  <a:cubicBezTo>
                    <a:pt x="6421" y="0"/>
                    <a:pt x="6298" y="3"/>
                    <a:pt x="6171" y="10"/>
                  </a:cubicBezTo>
                  <a:cubicBezTo>
                    <a:pt x="6171" y="10"/>
                    <a:pt x="6089" y="5"/>
                    <a:pt x="5945" y="5"/>
                  </a:cubicBezTo>
                  <a:cubicBezTo>
                    <a:pt x="5004" y="5"/>
                    <a:pt x="1428" y="206"/>
                    <a:pt x="1168" y="3246"/>
                  </a:cubicBezTo>
                  <a:cubicBezTo>
                    <a:pt x="867" y="6781"/>
                    <a:pt x="0" y="12052"/>
                    <a:pt x="4103" y="12052"/>
                  </a:cubicBezTo>
                  <a:cubicBezTo>
                    <a:pt x="4794" y="12052"/>
                    <a:pt x="5420" y="12061"/>
                    <a:pt x="5985" y="12061"/>
                  </a:cubicBezTo>
                  <a:cubicBezTo>
                    <a:pt x="8749" y="12061"/>
                    <a:pt x="10070" y="11854"/>
                    <a:pt x="10541" y="9417"/>
                  </a:cubicBezTo>
                  <a:cubicBezTo>
                    <a:pt x="11128" y="6545"/>
                    <a:pt x="12003" y="0"/>
                    <a:pt x="65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4"/>
            <p:cNvSpPr/>
            <p:nvPr/>
          </p:nvSpPr>
          <p:spPr>
            <a:xfrm>
              <a:off x="3540200" y="3360225"/>
              <a:ext cx="301075" cy="332200"/>
            </a:xfrm>
            <a:custGeom>
              <a:avLst/>
              <a:gdLst/>
              <a:ahLst/>
              <a:cxnLst/>
              <a:rect l="l" t="t" r="r" b="b"/>
              <a:pathLst>
                <a:path w="12043" h="13288" extrusionOk="0">
                  <a:moveTo>
                    <a:pt x="4108" y="1"/>
                  </a:moveTo>
                  <a:cubicBezTo>
                    <a:pt x="3086" y="1"/>
                    <a:pt x="1090" y="311"/>
                    <a:pt x="868" y="2707"/>
                  </a:cubicBezTo>
                  <a:cubicBezTo>
                    <a:pt x="568" y="5943"/>
                    <a:pt x="0" y="13282"/>
                    <a:pt x="4103" y="13282"/>
                  </a:cubicBezTo>
                  <a:cubicBezTo>
                    <a:pt x="4699" y="13282"/>
                    <a:pt x="5252" y="13288"/>
                    <a:pt x="5762" y="13288"/>
                  </a:cubicBezTo>
                  <a:cubicBezTo>
                    <a:pt x="8770" y="13288"/>
                    <a:pt x="10318" y="13069"/>
                    <a:pt x="10575" y="10046"/>
                  </a:cubicBezTo>
                  <a:cubicBezTo>
                    <a:pt x="10875" y="6510"/>
                    <a:pt x="12042" y="39"/>
                    <a:pt x="4704" y="39"/>
                  </a:cubicBezTo>
                  <a:cubicBezTo>
                    <a:pt x="4704" y="39"/>
                    <a:pt x="4466" y="1"/>
                    <a:pt x="4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4"/>
            <p:cNvSpPr/>
            <p:nvPr/>
          </p:nvSpPr>
          <p:spPr>
            <a:xfrm>
              <a:off x="3245825" y="3190625"/>
              <a:ext cx="257700" cy="267750"/>
            </a:xfrm>
            <a:custGeom>
              <a:avLst/>
              <a:gdLst/>
              <a:ahLst/>
              <a:cxnLst/>
              <a:rect l="l" t="t" r="r" b="b"/>
              <a:pathLst>
                <a:path w="10308" h="10710" extrusionOk="0">
                  <a:moveTo>
                    <a:pt x="7109" y="1"/>
                  </a:moveTo>
                  <a:cubicBezTo>
                    <a:pt x="5751" y="1"/>
                    <a:pt x="5004" y="385"/>
                    <a:pt x="5004" y="385"/>
                  </a:cubicBezTo>
                  <a:cubicBezTo>
                    <a:pt x="5004" y="385"/>
                    <a:pt x="601" y="1252"/>
                    <a:pt x="301" y="4788"/>
                  </a:cubicBezTo>
                  <a:cubicBezTo>
                    <a:pt x="0" y="8290"/>
                    <a:pt x="5604" y="10058"/>
                    <a:pt x="5604" y="10058"/>
                  </a:cubicBezTo>
                  <a:cubicBezTo>
                    <a:pt x="5604" y="10058"/>
                    <a:pt x="6434" y="10710"/>
                    <a:pt x="7215" y="10710"/>
                  </a:cubicBezTo>
                  <a:cubicBezTo>
                    <a:pt x="7826" y="10710"/>
                    <a:pt x="8408" y="10311"/>
                    <a:pt x="8540" y="8891"/>
                  </a:cubicBezTo>
                  <a:cubicBezTo>
                    <a:pt x="8807" y="5655"/>
                    <a:pt x="10308" y="385"/>
                    <a:pt x="8240" y="85"/>
                  </a:cubicBezTo>
                  <a:cubicBezTo>
                    <a:pt x="7826" y="25"/>
                    <a:pt x="7448" y="1"/>
                    <a:pt x="71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4"/>
            <p:cNvSpPr/>
            <p:nvPr/>
          </p:nvSpPr>
          <p:spPr>
            <a:xfrm>
              <a:off x="3820600" y="3177725"/>
              <a:ext cx="270025" cy="280325"/>
            </a:xfrm>
            <a:custGeom>
              <a:avLst/>
              <a:gdLst/>
              <a:ahLst/>
              <a:cxnLst/>
              <a:rect l="l" t="t" r="r" b="b"/>
              <a:pathLst>
                <a:path w="10801" h="11213" extrusionOk="0">
                  <a:moveTo>
                    <a:pt x="3762" y="0"/>
                  </a:moveTo>
                  <a:cubicBezTo>
                    <a:pt x="3762" y="0"/>
                    <a:pt x="1427" y="300"/>
                    <a:pt x="1127" y="2635"/>
                  </a:cubicBezTo>
                  <a:cubicBezTo>
                    <a:pt x="839" y="4904"/>
                    <a:pt x="1" y="11212"/>
                    <a:pt x="3038" y="11212"/>
                  </a:cubicBezTo>
                  <a:cubicBezTo>
                    <a:pt x="3171" y="11212"/>
                    <a:pt x="3313" y="11200"/>
                    <a:pt x="3462" y="11175"/>
                  </a:cubicBezTo>
                  <a:cubicBezTo>
                    <a:pt x="6997" y="10574"/>
                    <a:pt x="9633" y="9107"/>
                    <a:pt x="9633" y="7939"/>
                  </a:cubicBezTo>
                  <a:cubicBezTo>
                    <a:pt x="9633" y="6772"/>
                    <a:pt x="10800" y="2936"/>
                    <a:pt x="37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4"/>
            <p:cNvSpPr/>
            <p:nvPr/>
          </p:nvSpPr>
          <p:spPr>
            <a:xfrm>
              <a:off x="3603388" y="3070969"/>
              <a:ext cx="143450" cy="125950"/>
            </a:xfrm>
            <a:custGeom>
              <a:avLst/>
              <a:gdLst/>
              <a:ahLst/>
              <a:cxnLst/>
              <a:rect l="l" t="t" r="r" b="b"/>
              <a:pathLst>
                <a:path w="5738" h="5038" extrusionOk="0">
                  <a:moveTo>
                    <a:pt x="0" y="1"/>
                  </a:moveTo>
                  <a:lnTo>
                    <a:pt x="0" y="5038"/>
                  </a:lnTo>
                  <a:lnTo>
                    <a:pt x="1201" y="5038"/>
                  </a:lnTo>
                  <a:lnTo>
                    <a:pt x="1201" y="2869"/>
                  </a:lnTo>
                  <a:cubicBezTo>
                    <a:pt x="1201" y="2502"/>
                    <a:pt x="1168" y="2035"/>
                    <a:pt x="1135" y="1435"/>
                  </a:cubicBezTo>
                  <a:lnTo>
                    <a:pt x="1168" y="1435"/>
                  </a:lnTo>
                  <a:lnTo>
                    <a:pt x="2169" y="5038"/>
                  </a:lnTo>
                  <a:lnTo>
                    <a:pt x="3470" y="5038"/>
                  </a:lnTo>
                  <a:lnTo>
                    <a:pt x="4504" y="1435"/>
                  </a:lnTo>
                  <a:lnTo>
                    <a:pt x="4537" y="1435"/>
                  </a:lnTo>
                  <a:cubicBezTo>
                    <a:pt x="4504" y="1969"/>
                    <a:pt x="4470" y="2302"/>
                    <a:pt x="4470" y="2469"/>
                  </a:cubicBezTo>
                  <a:cubicBezTo>
                    <a:pt x="4470" y="2602"/>
                    <a:pt x="4470" y="2736"/>
                    <a:pt x="4470" y="2836"/>
                  </a:cubicBezTo>
                  <a:lnTo>
                    <a:pt x="4470" y="5038"/>
                  </a:lnTo>
                  <a:lnTo>
                    <a:pt x="5738" y="5038"/>
                  </a:lnTo>
                  <a:lnTo>
                    <a:pt x="5738" y="1"/>
                  </a:lnTo>
                  <a:lnTo>
                    <a:pt x="3903" y="1"/>
                  </a:lnTo>
                  <a:lnTo>
                    <a:pt x="2869" y="3570"/>
                  </a:lnTo>
                  <a:lnTo>
                    <a:pt x="180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4"/>
            <p:cNvSpPr/>
            <p:nvPr/>
          </p:nvSpPr>
          <p:spPr>
            <a:xfrm>
              <a:off x="3622750" y="3481594"/>
              <a:ext cx="100100" cy="129275"/>
            </a:xfrm>
            <a:custGeom>
              <a:avLst/>
              <a:gdLst/>
              <a:ahLst/>
              <a:cxnLst/>
              <a:rect l="l" t="t" r="r" b="b"/>
              <a:pathLst>
                <a:path w="4004" h="5171" extrusionOk="0">
                  <a:moveTo>
                    <a:pt x="2436" y="0"/>
                  </a:moveTo>
                  <a:cubicBezTo>
                    <a:pt x="1936" y="0"/>
                    <a:pt x="1502" y="100"/>
                    <a:pt x="1135" y="300"/>
                  </a:cubicBezTo>
                  <a:cubicBezTo>
                    <a:pt x="768" y="534"/>
                    <a:pt x="468" y="834"/>
                    <a:pt x="301" y="1234"/>
                  </a:cubicBezTo>
                  <a:cubicBezTo>
                    <a:pt x="101" y="1635"/>
                    <a:pt x="1" y="2068"/>
                    <a:pt x="1" y="2602"/>
                  </a:cubicBezTo>
                  <a:cubicBezTo>
                    <a:pt x="1" y="3436"/>
                    <a:pt x="201" y="4070"/>
                    <a:pt x="601" y="4503"/>
                  </a:cubicBezTo>
                  <a:cubicBezTo>
                    <a:pt x="1002" y="4937"/>
                    <a:pt x="1602" y="5171"/>
                    <a:pt x="2336" y="5171"/>
                  </a:cubicBezTo>
                  <a:cubicBezTo>
                    <a:pt x="2870" y="5171"/>
                    <a:pt x="3370" y="5071"/>
                    <a:pt x="3770" y="4904"/>
                  </a:cubicBezTo>
                  <a:lnTo>
                    <a:pt x="3770" y="3736"/>
                  </a:lnTo>
                  <a:cubicBezTo>
                    <a:pt x="3570" y="3836"/>
                    <a:pt x="3337" y="3903"/>
                    <a:pt x="3136" y="3970"/>
                  </a:cubicBezTo>
                  <a:cubicBezTo>
                    <a:pt x="2936" y="4036"/>
                    <a:pt x="2703" y="4070"/>
                    <a:pt x="2503" y="4070"/>
                  </a:cubicBezTo>
                  <a:cubicBezTo>
                    <a:pt x="1769" y="4070"/>
                    <a:pt x="1402" y="3569"/>
                    <a:pt x="1402" y="2602"/>
                  </a:cubicBezTo>
                  <a:cubicBezTo>
                    <a:pt x="1402" y="2135"/>
                    <a:pt x="1469" y="1768"/>
                    <a:pt x="1669" y="1501"/>
                  </a:cubicBezTo>
                  <a:cubicBezTo>
                    <a:pt x="1835" y="1234"/>
                    <a:pt x="2102" y="1101"/>
                    <a:pt x="2436" y="1101"/>
                  </a:cubicBezTo>
                  <a:cubicBezTo>
                    <a:pt x="2636" y="1101"/>
                    <a:pt x="2836" y="1134"/>
                    <a:pt x="3036" y="1201"/>
                  </a:cubicBezTo>
                  <a:cubicBezTo>
                    <a:pt x="3203" y="1268"/>
                    <a:pt x="3403" y="1335"/>
                    <a:pt x="3570" y="1435"/>
                  </a:cubicBezTo>
                  <a:lnTo>
                    <a:pt x="4004" y="334"/>
                  </a:lnTo>
                  <a:cubicBezTo>
                    <a:pt x="3503" y="100"/>
                    <a:pt x="2970" y="0"/>
                    <a:pt x="2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4"/>
            <p:cNvSpPr/>
            <p:nvPr/>
          </p:nvSpPr>
          <p:spPr>
            <a:xfrm>
              <a:off x="3341725" y="3280300"/>
              <a:ext cx="58400" cy="85075"/>
            </a:xfrm>
            <a:custGeom>
              <a:avLst/>
              <a:gdLst/>
              <a:ahLst/>
              <a:cxnLst/>
              <a:rect l="l" t="t" r="r" b="b"/>
              <a:pathLst>
                <a:path w="2336" h="3403" extrusionOk="0">
                  <a:moveTo>
                    <a:pt x="2335" y="0"/>
                  </a:moveTo>
                  <a:cubicBezTo>
                    <a:pt x="2335" y="0"/>
                    <a:pt x="0" y="901"/>
                    <a:pt x="568" y="2068"/>
                  </a:cubicBezTo>
                  <a:cubicBezTo>
                    <a:pt x="901" y="2769"/>
                    <a:pt x="1568" y="3269"/>
                    <a:pt x="2335" y="3403"/>
                  </a:cubicBezTo>
                  <a:lnTo>
                    <a:pt x="23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4"/>
            <p:cNvSpPr/>
            <p:nvPr/>
          </p:nvSpPr>
          <p:spPr>
            <a:xfrm>
              <a:off x="3927150" y="3280300"/>
              <a:ext cx="58400" cy="85075"/>
            </a:xfrm>
            <a:custGeom>
              <a:avLst/>
              <a:gdLst/>
              <a:ahLst/>
              <a:cxnLst/>
              <a:rect l="l" t="t" r="r" b="b"/>
              <a:pathLst>
                <a:path w="2336" h="3403" extrusionOk="0">
                  <a:moveTo>
                    <a:pt x="0" y="0"/>
                  </a:moveTo>
                  <a:lnTo>
                    <a:pt x="0" y="3403"/>
                  </a:lnTo>
                  <a:cubicBezTo>
                    <a:pt x="767" y="3269"/>
                    <a:pt x="1401" y="2769"/>
                    <a:pt x="1768" y="2068"/>
                  </a:cubicBezTo>
                  <a:cubicBezTo>
                    <a:pt x="2335" y="901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4"/>
            <p:cNvSpPr/>
            <p:nvPr/>
          </p:nvSpPr>
          <p:spPr>
            <a:xfrm>
              <a:off x="3942150" y="4538300"/>
              <a:ext cx="199325" cy="233475"/>
            </a:xfrm>
            <a:custGeom>
              <a:avLst/>
              <a:gdLst/>
              <a:ahLst/>
              <a:cxnLst/>
              <a:rect l="l" t="t" r="r" b="b"/>
              <a:pathLst>
                <a:path w="7973" h="9339" extrusionOk="0">
                  <a:moveTo>
                    <a:pt x="2927" y="1"/>
                  </a:moveTo>
                  <a:cubicBezTo>
                    <a:pt x="2537" y="1"/>
                    <a:pt x="2141" y="92"/>
                    <a:pt x="1769" y="283"/>
                  </a:cubicBezTo>
                  <a:lnTo>
                    <a:pt x="1702" y="316"/>
                  </a:lnTo>
                  <a:cubicBezTo>
                    <a:pt x="468" y="950"/>
                    <a:pt x="1" y="2451"/>
                    <a:pt x="634" y="3685"/>
                  </a:cubicBezTo>
                  <a:lnTo>
                    <a:pt x="1735" y="5820"/>
                  </a:lnTo>
                  <a:lnTo>
                    <a:pt x="2836" y="7989"/>
                  </a:lnTo>
                  <a:cubicBezTo>
                    <a:pt x="3279" y="8850"/>
                    <a:pt x="4144" y="9338"/>
                    <a:pt x="5046" y="9338"/>
                  </a:cubicBezTo>
                  <a:cubicBezTo>
                    <a:pt x="5436" y="9338"/>
                    <a:pt x="5833" y="9247"/>
                    <a:pt x="6205" y="9056"/>
                  </a:cubicBezTo>
                  <a:lnTo>
                    <a:pt x="6272" y="9023"/>
                  </a:lnTo>
                  <a:cubicBezTo>
                    <a:pt x="7506" y="8389"/>
                    <a:pt x="7973" y="6888"/>
                    <a:pt x="7373" y="5654"/>
                  </a:cubicBezTo>
                  <a:lnTo>
                    <a:pt x="6238" y="3519"/>
                  </a:lnTo>
                  <a:lnTo>
                    <a:pt x="5138" y="1350"/>
                  </a:lnTo>
                  <a:cubicBezTo>
                    <a:pt x="4695" y="489"/>
                    <a:pt x="3829" y="1"/>
                    <a:pt x="29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4"/>
            <p:cNvSpPr/>
            <p:nvPr/>
          </p:nvSpPr>
          <p:spPr>
            <a:xfrm>
              <a:off x="3942150" y="4538300"/>
              <a:ext cx="155975" cy="145525"/>
            </a:xfrm>
            <a:custGeom>
              <a:avLst/>
              <a:gdLst/>
              <a:ahLst/>
              <a:cxnLst/>
              <a:rect l="l" t="t" r="r" b="b"/>
              <a:pathLst>
                <a:path w="6239" h="5821" extrusionOk="0">
                  <a:moveTo>
                    <a:pt x="2927" y="1"/>
                  </a:moveTo>
                  <a:cubicBezTo>
                    <a:pt x="2537" y="1"/>
                    <a:pt x="2141" y="92"/>
                    <a:pt x="1769" y="283"/>
                  </a:cubicBezTo>
                  <a:lnTo>
                    <a:pt x="1702" y="316"/>
                  </a:lnTo>
                  <a:cubicBezTo>
                    <a:pt x="468" y="917"/>
                    <a:pt x="1" y="2451"/>
                    <a:pt x="634" y="3685"/>
                  </a:cubicBezTo>
                  <a:lnTo>
                    <a:pt x="1735" y="5820"/>
                  </a:lnTo>
                  <a:lnTo>
                    <a:pt x="6238" y="3519"/>
                  </a:lnTo>
                  <a:lnTo>
                    <a:pt x="5138" y="1350"/>
                  </a:lnTo>
                  <a:cubicBezTo>
                    <a:pt x="4695" y="489"/>
                    <a:pt x="3829" y="1"/>
                    <a:pt x="29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4"/>
            <p:cNvSpPr/>
            <p:nvPr/>
          </p:nvSpPr>
          <p:spPr>
            <a:xfrm>
              <a:off x="4119775" y="4231325"/>
              <a:ext cx="196825" cy="235150"/>
            </a:xfrm>
            <a:custGeom>
              <a:avLst/>
              <a:gdLst/>
              <a:ahLst/>
              <a:cxnLst/>
              <a:rect l="l" t="t" r="r" b="b"/>
              <a:pathLst>
                <a:path w="7873" h="9406" extrusionOk="0">
                  <a:moveTo>
                    <a:pt x="4925" y="0"/>
                  </a:moveTo>
                  <a:cubicBezTo>
                    <a:pt x="3991" y="0"/>
                    <a:pt x="3108" y="514"/>
                    <a:pt x="2703" y="1421"/>
                  </a:cubicBezTo>
                  <a:lnTo>
                    <a:pt x="1635" y="3589"/>
                  </a:lnTo>
                  <a:lnTo>
                    <a:pt x="601" y="5790"/>
                  </a:lnTo>
                  <a:cubicBezTo>
                    <a:pt x="1" y="7025"/>
                    <a:pt x="534" y="8526"/>
                    <a:pt x="1769" y="9126"/>
                  </a:cubicBezTo>
                  <a:lnTo>
                    <a:pt x="1835" y="9160"/>
                  </a:lnTo>
                  <a:cubicBezTo>
                    <a:pt x="2188" y="9327"/>
                    <a:pt x="2557" y="9406"/>
                    <a:pt x="2917" y="9406"/>
                  </a:cubicBezTo>
                  <a:cubicBezTo>
                    <a:pt x="3853" y="9406"/>
                    <a:pt x="4738" y="8873"/>
                    <a:pt x="5171" y="7959"/>
                  </a:cubicBezTo>
                  <a:lnTo>
                    <a:pt x="6205" y="5790"/>
                  </a:lnTo>
                  <a:lnTo>
                    <a:pt x="7273" y="3589"/>
                  </a:lnTo>
                  <a:cubicBezTo>
                    <a:pt x="7873" y="2355"/>
                    <a:pt x="7339" y="854"/>
                    <a:pt x="6072" y="253"/>
                  </a:cubicBezTo>
                  <a:lnTo>
                    <a:pt x="6038" y="253"/>
                  </a:lnTo>
                  <a:cubicBezTo>
                    <a:pt x="5677" y="82"/>
                    <a:pt x="5297" y="0"/>
                    <a:pt x="49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4"/>
            <p:cNvSpPr/>
            <p:nvPr/>
          </p:nvSpPr>
          <p:spPr>
            <a:xfrm>
              <a:off x="4161475" y="4231325"/>
              <a:ext cx="155125" cy="144775"/>
            </a:xfrm>
            <a:custGeom>
              <a:avLst/>
              <a:gdLst/>
              <a:ahLst/>
              <a:cxnLst/>
              <a:rect l="l" t="t" r="r" b="b"/>
              <a:pathLst>
                <a:path w="6205" h="5791" extrusionOk="0">
                  <a:moveTo>
                    <a:pt x="3262" y="0"/>
                  </a:moveTo>
                  <a:cubicBezTo>
                    <a:pt x="2337" y="0"/>
                    <a:pt x="1464" y="514"/>
                    <a:pt x="1035" y="1421"/>
                  </a:cubicBezTo>
                  <a:lnTo>
                    <a:pt x="1" y="3589"/>
                  </a:lnTo>
                  <a:lnTo>
                    <a:pt x="4570" y="5790"/>
                  </a:lnTo>
                  <a:lnTo>
                    <a:pt x="5605" y="3589"/>
                  </a:lnTo>
                  <a:cubicBezTo>
                    <a:pt x="6205" y="2355"/>
                    <a:pt x="5671" y="854"/>
                    <a:pt x="4437" y="253"/>
                  </a:cubicBezTo>
                  <a:lnTo>
                    <a:pt x="4370" y="253"/>
                  </a:lnTo>
                  <a:cubicBezTo>
                    <a:pt x="4009" y="82"/>
                    <a:pt x="3631" y="0"/>
                    <a:pt x="32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4"/>
            <p:cNvSpPr/>
            <p:nvPr/>
          </p:nvSpPr>
          <p:spPr>
            <a:xfrm>
              <a:off x="4097275" y="4597075"/>
              <a:ext cx="126775" cy="246025"/>
            </a:xfrm>
            <a:custGeom>
              <a:avLst/>
              <a:gdLst/>
              <a:ahLst/>
              <a:cxnLst/>
              <a:rect l="l" t="t" r="r" b="b"/>
              <a:pathLst>
                <a:path w="5071" h="9841" extrusionOk="0">
                  <a:moveTo>
                    <a:pt x="2502" y="0"/>
                  </a:moveTo>
                  <a:cubicBezTo>
                    <a:pt x="1134" y="0"/>
                    <a:pt x="0" y="1101"/>
                    <a:pt x="0" y="2502"/>
                  </a:cubicBezTo>
                  <a:lnTo>
                    <a:pt x="0" y="7339"/>
                  </a:lnTo>
                  <a:cubicBezTo>
                    <a:pt x="0" y="8706"/>
                    <a:pt x="1134" y="9841"/>
                    <a:pt x="2502" y="9841"/>
                  </a:cubicBezTo>
                  <a:lnTo>
                    <a:pt x="2569" y="9841"/>
                  </a:lnTo>
                  <a:cubicBezTo>
                    <a:pt x="3970" y="9841"/>
                    <a:pt x="5070" y="8706"/>
                    <a:pt x="5070" y="7339"/>
                  </a:cubicBezTo>
                  <a:lnTo>
                    <a:pt x="5070" y="2502"/>
                  </a:lnTo>
                  <a:cubicBezTo>
                    <a:pt x="5070" y="1101"/>
                    <a:pt x="3970" y="0"/>
                    <a:pt x="25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4"/>
            <p:cNvSpPr/>
            <p:nvPr/>
          </p:nvSpPr>
          <p:spPr>
            <a:xfrm>
              <a:off x="4097275" y="4597075"/>
              <a:ext cx="126775" cy="123450"/>
            </a:xfrm>
            <a:custGeom>
              <a:avLst/>
              <a:gdLst/>
              <a:ahLst/>
              <a:cxnLst/>
              <a:rect l="l" t="t" r="r" b="b"/>
              <a:pathLst>
                <a:path w="5071" h="4938" extrusionOk="0">
                  <a:moveTo>
                    <a:pt x="2502" y="0"/>
                  </a:moveTo>
                  <a:cubicBezTo>
                    <a:pt x="1134" y="0"/>
                    <a:pt x="0" y="1134"/>
                    <a:pt x="0" y="2502"/>
                  </a:cubicBezTo>
                  <a:lnTo>
                    <a:pt x="0" y="4937"/>
                  </a:lnTo>
                  <a:lnTo>
                    <a:pt x="5070" y="4937"/>
                  </a:lnTo>
                  <a:lnTo>
                    <a:pt x="5070" y="2502"/>
                  </a:lnTo>
                  <a:cubicBezTo>
                    <a:pt x="5070" y="1134"/>
                    <a:pt x="3970" y="0"/>
                    <a:pt x="25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4"/>
            <p:cNvSpPr/>
            <p:nvPr/>
          </p:nvSpPr>
          <p:spPr>
            <a:xfrm>
              <a:off x="4457525" y="4314250"/>
              <a:ext cx="186825" cy="238750"/>
            </a:xfrm>
            <a:custGeom>
              <a:avLst/>
              <a:gdLst/>
              <a:ahLst/>
              <a:cxnLst/>
              <a:rect l="l" t="t" r="r" b="b"/>
              <a:pathLst>
                <a:path w="7473" h="9550" extrusionOk="0">
                  <a:moveTo>
                    <a:pt x="2900" y="1"/>
                  </a:moveTo>
                  <a:cubicBezTo>
                    <a:pt x="2600" y="1"/>
                    <a:pt x="2295" y="56"/>
                    <a:pt x="2002" y="172"/>
                  </a:cubicBezTo>
                  <a:lnTo>
                    <a:pt x="1935" y="172"/>
                  </a:lnTo>
                  <a:cubicBezTo>
                    <a:pt x="634" y="672"/>
                    <a:pt x="0" y="2140"/>
                    <a:pt x="501" y="3407"/>
                  </a:cubicBezTo>
                  <a:lnTo>
                    <a:pt x="1368" y="5676"/>
                  </a:lnTo>
                  <a:lnTo>
                    <a:pt x="2235" y="7944"/>
                  </a:lnTo>
                  <a:cubicBezTo>
                    <a:pt x="2620" y="8944"/>
                    <a:pt x="3556" y="9549"/>
                    <a:pt x="4559" y="9549"/>
                  </a:cubicBezTo>
                  <a:cubicBezTo>
                    <a:pt x="4861" y="9549"/>
                    <a:pt x="5170" y="9494"/>
                    <a:pt x="5471" y="9378"/>
                  </a:cubicBezTo>
                  <a:lnTo>
                    <a:pt x="5538" y="9345"/>
                  </a:lnTo>
                  <a:cubicBezTo>
                    <a:pt x="6839" y="8845"/>
                    <a:pt x="7472" y="7410"/>
                    <a:pt x="6972" y="6109"/>
                  </a:cubicBezTo>
                  <a:lnTo>
                    <a:pt x="6105" y="3874"/>
                  </a:lnTo>
                  <a:lnTo>
                    <a:pt x="5237" y="1606"/>
                  </a:lnTo>
                  <a:cubicBezTo>
                    <a:pt x="4853" y="607"/>
                    <a:pt x="3897" y="1"/>
                    <a:pt x="29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4"/>
            <p:cNvSpPr/>
            <p:nvPr/>
          </p:nvSpPr>
          <p:spPr>
            <a:xfrm>
              <a:off x="4457525" y="4314250"/>
              <a:ext cx="152625" cy="141900"/>
            </a:xfrm>
            <a:custGeom>
              <a:avLst/>
              <a:gdLst/>
              <a:ahLst/>
              <a:cxnLst/>
              <a:rect l="l" t="t" r="r" b="b"/>
              <a:pathLst>
                <a:path w="6105" h="5676" extrusionOk="0">
                  <a:moveTo>
                    <a:pt x="2900" y="1"/>
                  </a:moveTo>
                  <a:cubicBezTo>
                    <a:pt x="2600" y="1"/>
                    <a:pt x="2295" y="56"/>
                    <a:pt x="2002" y="172"/>
                  </a:cubicBezTo>
                  <a:lnTo>
                    <a:pt x="1935" y="205"/>
                  </a:lnTo>
                  <a:cubicBezTo>
                    <a:pt x="634" y="672"/>
                    <a:pt x="0" y="2140"/>
                    <a:pt x="501" y="3441"/>
                  </a:cubicBezTo>
                  <a:lnTo>
                    <a:pt x="1368" y="5676"/>
                  </a:lnTo>
                  <a:lnTo>
                    <a:pt x="6105" y="3874"/>
                  </a:lnTo>
                  <a:lnTo>
                    <a:pt x="5237" y="1606"/>
                  </a:lnTo>
                  <a:cubicBezTo>
                    <a:pt x="4853" y="607"/>
                    <a:pt x="3897" y="1"/>
                    <a:pt x="29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4"/>
            <p:cNvSpPr/>
            <p:nvPr/>
          </p:nvSpPr>
          <p:spPr>
            <a:xfrm>
              <a:off x="4136450" y="4423725"/>
              <a:ext cx="256050" cy="166575"/>
            </a:xfrm>
            <a:custGeom>
              <a:avLst/>
              <a:gdLst/>
              <a:ahLst/>
              <a:cxnLst/>
              <a:rect l="l" t="t" r="r" b="b"/>
              <a:pathLst>
                <a:path w="10242" h="6663" extrusionOk="0">
                  <a:moveTo>
                    <a:pt x="7375" y="1"/>
                  </a:moveTo>
                  <a:cubicBezTo>
                    <a:pt x="7110" y="1"/>
                    <a:pt x="6840" y="42"/>
                    <a:pt x="6572" y="129"/>
                  </a:cubicBezTo>
                  <a:lnTo>
                    <a:pt x="4304" y="930"/>
                  </a:lnTo>
                  <a:lnTo>
                    <a:pt x="2002" y="1730"/>
                  </a:lnTo>
                  <a:cubicBezTo>
                    <a:pt x="701" y="2164"/>
                    <a:pt x="1" y="3598"/>
                    <a:pt x="468" y="4899"/>
                  </a:cubicBezTo>
                  <a:lnTo>
                    <a:pt x="468" y="4966"/>
                  </a:lnTo>
                  <a:cubicBezTo>
                    <a:pt x="841" y="6006"/>
                    <a:pt x="1811" y="6662"/>
                    <a:pt x="2867" y="6662"/>
                  </a:cubicBezTo>
                  <a:cubicBezTo>
                    <a:pt x="3132" y="6662"/>
                    <a:pt x="3402" y="6621"/>
                    <a:pt x="3670" y="6534"/>
                  </a:cubicBezTo>
                  <a:lnTo>
                    <a:pt x="5938" y="5733"/>
                  </a:lnTo>
                  <a:lnTo>
                    <a:pt x="8240" y="4933"/>
                  </a:lnTo>
                  <a:cubicBezTo>
                    <a:pt x="9541" y="4499"/>
                    <a:pt x="10241" y="3065"/>
                    <a:pt x="9774" y="1764"/>
                  </a:cubicBezTo>
                  <a:lnTo>
                    <a:pt x="9774" y="1697"/>
                  </a:lnTo>
                  <a:cubicBezTo>
                    <a:pt x="9401" y="657"/>
                    <a:pt x="8431" y="1"/>
                    <a:pt x="737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4"/>
            <p:cNvSpPr/>
            <p:nvPr/>
          </p:nvSpPr>
          <p:spPr>
            <a:xfrm>
              <a:off x="4244025" y="4423725"/>
              <a:ext cx="148475" cy="143350"/>
            </a:xfrm>
            <a:custGeom>
              <a:avLst/>
              <a:gdLst/>
              <a:ahLst/>
              <a:cxnLst/>
              <a:rect l="l" t="t" r="r" b="b"/>
              <a:pathLst>
                <a:path w="5939" h="5734" extrusionOk="0">
                  <a:moveTo>
                    <a:pt x="3060" y="1"/>
                  </a:moveTo>
                  <a:cubicBezTo>
                    <a:pt x="2797" y="1"/>
                    <a:pt x="2530" y="42"/>
                    <a:pt x="2269" y="129"/>
                  </a:cubicBezTo>
                  <a:lnTo>
                    <a:pt x="1" y="930"/>
                  </a:lnTo>
                  <a:lnTo>
                    <a:pt x="1635" y="5733"/>
                  </a:lnTo>
                  <a:lnTo>
                    <a:pt x="3937" y="4933"/>
                  </a:lnTo>
                  <a:cubicBezTo>
                    <a:pt x="5238" y="4499"/>
                    <a:pt x="5938" y="3065"/>
                    <a:pt x="5471" y="1764"/>
                  </a:cubicBezTo>
                  <a:lnTo>
                    <a:pt x="5471" y="1697"/>
                  </a:lnTo>
                  <a:cubicBezTo>
                    <a:pt x="5098" y="657"/>
                    <a:pt x="4107" y="1"/>
                    <a:pt x="30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4"/>
            <p:cNvSpPr/>
            <p:nvPr/>
          </p:nvSpPr>
          <p:spPr>
            <a:xfrm>
              <a:off x="4307425" y="4626425"/>
              <a:ext cx="222675" cy="215600"/>
            </a:xfrm>
            <a:custGeom>
              <a:avLst/>
              <a:gdLst/>
              <a:ahLst/>
              <a:cxnLst/>
              <a:rect l="l" t="t" r="r" b="b"/>
              <a:pathLst>
                <a:path w="8907" h="8624" extrusionOk="0">
                  <a:moveTo>
                    <a:pt x="6066" y="0"/>
                  </a:moveTo>
                  <a:cubicBezTo>
                    <a:pt x="5394" y="0"/>
                    <a:pt x="4728" y="268"/>
                    <a:pt x="4236" y="794"/>
                  </a:cubicBezTo>
                  <a:lnTo>
                    <a:pt x="2602" y="2596"/>
                  </a:lnTo>
                  <a:lnTo>
                    <a:pt x="934" y="4363"/>
                  </a:lnTo>
                  <a:cubicBezTo>
                    <a:pt x="0" y="5398"/>
                    <a:pt x="67" y="6965"/>
                    <a:pt x="1101" y="7899"/>
                  </a:cubicBezTo>
                  <a:lnTo>
                    <a:pt x="1134" y="7966"/>
                  </a:lnTo>
                  <a:cubicBezTo>
                    <a:pt x="1621" y="8405"/>
                    <a:pt x="2225" y="8623"/>
                    <a:pt x="2826" y="8623"/>
                  </a:cubicBezTo>
                  <a:cubicBezTo>
                    <a:pt x="3503" y="8623"/>
                    <a:pt x="4175" y="8347"/>
                    <a:pt x="4670" y="7799"/>
                  </a:cubicBezTo>
                  <a:lnTo>
                    <a:pt x="6305" y="6031"/>
                  </a:lnTo>
                  <a:lnTo>
                    <a:pt x="7972" y="4263"/>
                  </a:lnTo>
                  <a:cubicBezTo>
                    <a:pt x="8906" y="3229"/>
                    <a:pt x="8840" y="1662"/>
                    <a:pt x="7806" y="728"/>
                  </a:cubicBezTo>
                  <a:lnTo>
                    <a:pt x="7772" y="661"/>
                  </a:lnTo>
                  <a:cubicBezTo>
                    <a:pt x="7282" y="218"/>
                    <a:pt x="6672" y="0"/>
                    <a:pt x="60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4"/>
            <p:cNvSpPr/>
            <p:nvPr/>
          </p:nvSpPr>
          <p:spPr>
            <a:xfrm>
              <a:off x="4372450" y="4626425"/>
              <a:ext cx="157650" cy="150800"/>
            </a:xfrm>
            <a:custGeom>
              <a:avLst/>
              <a:gdLst/>
              <a:ahLst/>
              <a:cxnLst/>
              <a:rect l="l" t="t" r="r" b="b"/>
              <a:pathLst>
                <a:path w="6306" h="6032" extrusionOk="0">
                  <a:moveTo>
                    <a:pt x="3465" y="0"/>
                  </a:moveTo>
                  <a:cubicBezTo>
                    <a:pt x="2793" y="0"/>
                    <a:pt x="2127" y="268"/>
                    <a:pt x="1635" y="794"/>
                  </a:cubicBezTo>
                  <a:lnTo>
                    <a:pt x="1" y="2596"/>
                  </a:lnTo>
                  <a:lnTo>
                    <a:pt x="3704" y="6031"/>
                  </a:lnTo>
                  <a:lnTo>
                    <a:pt x="5371" y="4263"/>
                  </a:lnTo>
                  <a:cubicBezTo>
                    <a:pt x="6305" y="3229"/>
                    <a:pt x="6239" y="1662"/>
                    <a:pt x="5205" y="728"/>
                  </a:cubicBezTo>
                  <a:lnTo>
                    <a:pt x="5171" y="661"/>
                  </a:lnTo>
                  <a:cubicBezTo>
                    <a:pt x="4681" y="218"/>
                    <a:pt x="4071" y="0"/>
                    <a:pt x="34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4"/>
            <p:cNvSpPr/>
            <p:nvPr/>
          </p:nvSpPr>
          <p:spPr>
            <a:xfrm>
              <a:off x="4025550" y="4200125"/>
              <a:ext cx="433450" cy="197150"/>
            </a:xfrm>
            <a:custGeom>
              <a:avLst/>
              <a:gdLst/>
              <a:ahLst/>
              <a:cxnLst/>
              <a:rect l="l" t="t" r="r" b="b"/>
              <a:pathLst>
                <a:path w="17338" h="7886" extrusionOk="0">
                  <a:moveTo>
                    <a:pt x="8716" y="0"/>
                  </a:moveTo>
                  <a:cubicBezTo>
                    <a:pt x="8562" y="0"/>
                    <a:pt x="8414" y="22"/>
                    <a:pt x="8273" y="67"/>
                  </a:cubicBezTo>
                  <a:cubicBezTo>
                    <a:pt x="8273" y="67"/>
                    <a:pt x="0" y="2835"/>
                    <a:pt x="2969" y="4804"/>
                  </a:cubicBezTo>
                  <a:cubicBezTo>
                    <a:pt x="5938" y="6805"/>
                    <a:pt x="12142" y="6238"/>
                    <a:pt x="13877" y="7572"/>
                  </a:cubicBezTo>
                  <a:cubicBezTo>
                    <a:pt x="14174" y="7791"/>
                    <a:pt x="14480" y="7886"/>
                    <a:pt x="14773" y="7886"/>
                  </a:cubicBezTo>
                  <a:cubicBezTo>
                    <a:pt x="16223" y="7886"/>
                    <a:pt x="17337" y="5547"/>
                    <a:pt x="15311" y="4270"/>
                  </a:cubicBezTo>
                  <a:cubicBezTo>
                    <a:pt x="13101" y="2827"/>
                    <a:pt x="10496" y="0"/>
                    <a:pt x="871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4"/>
            <p:cNvSpPr/>
            <p:nvPr/>
          </p:nvSpPr>
          <p:spPr>
            <a:xfrm>
              <a:off x="4017200" y="4367150"/>
              <a:ext cx="173500" cy="152500"/>
            </a:xfrm>
            <a:custGeom>
              <a:avLst/>
              <a:gdLst/>
              <a:ahLst/>
              <a:cxnLst/>
              <a:rect l="l" t="t" r="r" b="b"/>
              <a:pathLst>
                <a:path w="6940" h="6100" extrusionOk="0">
                  <a:moveTo>
                    <a:pt x="2018" y="0"/>
                  </a:moveTo>
                  <a:cubicBezTo>
                    <a:pt x="1637" y="0"/>
                    <a:pt x="1073" y="295"/>
                    <a:pt x="668" y="1792"/>
                  </a:cubicBezTo>
                  <a:cubicBezTo>
                    <a:pt x="1" y="4227"/>
                    <a:pt x="1769" y="3860"/>
                    <a:pt x="2970" y="4427"/>
                  </a:cubicBezTo>
                  <a:cubicBezTo>
                    <a:pt x="3938" y="4884"/>
                    <a:pt x="5339" y="6100"/>
                    <a:pt x="6091" y="6100"/>
                  </a:cubicBezTo>
                  <a:cubicBezTo>
                    <a:pt x="6272" y="6100"/>
                    <a:pt x="6415" y="6030"/>
                    <a:pt x="6505" y="5861"/>
                  </a:cubicBezTo>
                  <a:cubicBezTo>
                    <a:pt x="6939" y="4994"/>
                    <a:pt x="6605" y="1325"/>
                    <a:pt x="2436" y="124"/>
                  </a:cubicBezTo>
                  <a:cubicBezTo>
                    <a:pt x="2436" y="124"/>
                    <a:pt x="2265" y="0"/>
                    <a:pt x="20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4"/>
            <p:cNvSpPr/>
            <p:nvPr/>
          </p:nvSpPr>
          <p:spPr>
            <a:xfrm>
              <a:off x="4344950" y="4474200"/>
              <a:ext cx="141775" cy="245775"/>
            </a:xfrm>
            <a:custGeom>
              <a:avLst/>
              <a:gdLst/>
              <a:ahLst/>
              <a:cxnLst/>
              <a:rect l="l" t="t" r="r" b="b"/>
              <a:pathLst>
                <a:path w="5671" h="9831" extrusionOk="0">
                  <a:moveTo>
                    <a:pt x="2965" y="0"/>
                  </a:moveTo>
                  <a:cubicBezTo>
                    <a:pt x="1698" y="0"/>
                    <a:pt x="626" y="992"/>
                    <a:pt x="500" y="2280"/>
                  </a:cubicBezTo>
                  <a:lnTo>
                    <a:pt x="300" y="4715"/>
                  </a:lnTo>
                  <a:lnTo>
                    <a:pt x="134" y="7117"/>
                  </a:lnTo>
                  <a:cubicBezTo>
                    <a:pt x="0" y="8518"/>
                    <a:pt x="1034" y="9719"/>
                    <a:pt x="2402" y="9819"/>
                  </a:cubicBezTo>
                  <a:lnTo>
                    <a:pt x="2469" y="9819"/>
                  </a:lnTo>
                  <a:cubicBezTo>
                    <a:pt x="2550" y="9826"/>
                    <a:pt x="2631" y="9830"/>
                    <a:pt x="2712" y="9830"/>
                  </a:cubicBezTo>
                  <a:cubicBezTo>
                    <a:pt x="4006" y="9830"/>
                    <a:pt x="5076" y="8838"/>
                    <a:pt x="5170" y="7550"/>
                  </a:cubicBezTo>
                  <a:lnTo>
                    <a:pt x="5371" y="5115"/>
                  </a:lnTo>
                  <a:lnTo>
                    <a:pt x="5571" y="2714"/>
                  </a:lnTo>
                  <a:cubicBezTo>
                    <a:pt x="5671" y="1313"/>
                    <a:pt x="4670" y="112"/>
                    <a:pt x="3269" y="12"/>
                  </a:cubicBezTo>
                  <a:lnTo>
                    <a:pt x="3202" y="12"/>
                  </a:lnTo>
                  <a:cubicBezTo>
                    <a:pt x="3123" y="4"/>
                    <a:pt x="3043" y="0"/>
                    <a:pt x="29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4"/>
            <p:cNvSpPr/>
            <p:nvPr/>
          </p:nvSpPr>
          <p:spPr>
            <a:xfrm>
              <a:off x="4353275" y="4474200"/>
              <a:ext cx="134300" cy="127900"/>
            </a:xfrm>
            <a:custGeom>
              <a:avLst/>
              <a:gdLst/>
              <a:ahLst/>
              <a:cxnLst/>
              <a:rect l="l" t="t" r="r" b="b"/>
              <a:pathLst>
                <a:path w="5372" h="5116" extrusionOk="0">
                  <a:moveTo>
                    <a:pt x="2632" y="0"/>
                  </a:moveTo>
                  <a:cubicBezTo>
                    <a:pt x="1365" y="0"/>
                    <a:pt x="295" y="992"/>
                    <a:pt x="201" y="2280"/>
                  </a:cubicBezTo>
                  <a:lnTo>
                    <a:pt x="1" y="4715"/>
                  </a:lnTo>
                  <a:lnTo>
                    <a:pt x="5038" y="5115"/>
                  </a:lnTo>
                  <a:lnTo>
                    <a:pt x="5238" y="2714"/>
                  </a:lnTo>
                  <a:cubicBezTo>
                    <a:pt x="5371" y="1313"/>
                    <a:pt x="4337" y="112"/>
                    <a:pt x="2969" y="12"/>
                  </a:cubicBezTo>
                  <a:lnTo>
                    <a:pt x="2869" y="12"/>
                  </a:lnTo>
                  <a:cubicBezTo>
                    <a:pt x="2790" y="4"/>
                    <a:pt x="2710" y="0"/>
                    <a:pt x="26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4"/>
            <p:cNvSpPr/>
            <p:nvPr/>
          </p:nvSpPr>
          <p:spPr>
            <a:xfrm>
              <a:off x="3755350" y="4106725"/>
              <a:ext cx="1016875" cy="879800"/>
            </a:xfrm>
            <a:custGeom>
              <a:avLst/>
              <a:gdLst/>
              <a:ahLst/>
              <a:cxnLst/>
              <a:rect l="l" t="t" r="r" b="b"/>
              <a:pathLst>
                <a:path w="40675" h="35192" extrusionOk="0">
                  <a:moveTo>
                    <a:pt x="20315" y="0"/>
                  </a:moveTo>
                  <a:cubicBezTo>
                    <a:pt x="20315" y="0"/>
                    <a:pt x="16012" y="1334"/>
                    <a:pt x="14911" y="2235"/>
                  </a:cubicBezTo>
                  <a:cubicBezTo>
                    <a:pt x="13810" y="3102"/>
                    <a:pt x="5538" y="8840"/>
                    <a:pt x="2236" y="18780"/>
                  </a:cubicBezTo>
                  <a:cubicBezTo>
                    <a:pt x="2236" y="18780"/>
                    <a:pt x="1" y="23717"/>
                    <a:pt x="901" y="25485"/>
                  </a:cubicBezTo>
                  <a:cubicBezTo>
                    <a:pt x="901" y="25485"/>
                    <a:pt x="3403" y="28020"/>
                    <a:pt x="5638" y="29354"/>
                  </a:cubicBezTo>
                  <a:cubicBezTo>
                    <a:pt x="8173" y="30856"/>
                    <a:pt x="19414" y="35192"/>
                    <a:pt x="20849" y="35192"/>
                  </a:cubicBezTo>
                  <a:cubicBezTo>
                    <a:pt x="22317" y="35192"/>
                    <a:pt x="23718" y="35092"/>
                    <a:pt x="23718" y="35092"/>
                  </a:cubicBezTo>
                  <a:cubicBezTo>
                    <a:pt x="23718" y="35092"/>
                    <a:pt x="24251" y="33324"/>
                    <a:pt x="26686" y="30655"/>
                  </a:cubicBezTo>
                  <a:cubicBezTo>
                    <a:pt x="29121" y="28020"/>
                    <a:pt x="36160" y="19214"/>
                    <a:pt x="36727" y="16345"/>
                  </a:cubicBezTo>
                  <a:cubicBezTo>
                    <a:pt x="37261" y="13476"/>
                    <a:pt x="40463" y="9740"/>
                    <a:pt x="40463" y="9740"/>
                  </a:cubicBezTo>
                  <a:cubicBezTo>
                    <a:pt x="40463" y="9740"/>
                    <a:pt x="40675" y="8833"/>
                    <a:pt x="39744" y="8833"/>
                  </a:cubicBezTo>
                  <a:cubicBezTo>
                    <a:pt x="39697" y="8833"/>
                    <a:pt x="39648" y="8835"/>
                    <a:pt x="39596" y="8840"/>
                  </a:cubicBezTo>
                  <a:cubicBezTo>
                    <a:pt x="39468" y="8851"/>
                    <a:pt x="39311" y="8860"/>
                    <a:pt x="39123" y="8860"/>
                  </a:cubicBezTo>
                  <a:cubicBezTo>
                    <a:pt x="37692" y="8860"/>
                    <a:pt x="34442" y="8369"/>
                    <a:pt x="28221" y="5037"/>
                  </a:cubicBezTo>
                  <a:cubicBezTo>
                    <a:pt x="21149" y="1301"/>
                    <a:pt x="20315" y="0"/>
                    <a:pt x="203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4"/>
            <p:cNvSpPr/>
            <p:nvPr/>
          </p:nvSpPr>
          <p:spPr>
            <a:xfrm>
              <a:off x="3889625" y="4548500"/>
              <a:ext cx="200150" cy="233925"/>
            </a:xfrm>
            <a:custGeom>
              <a:avLst/>
              <a:gdLst/>
              <a:ahLst/>
              <a:cxnLst/>
              <a:rect l="l" t="t" r="r" b="b"/>
              <a:pathLst>
                <a:path w="8006" h="9357" extrusionOk="0">
                  <a:moveTo>
                    <a:pt x="2933" y="0"/>
                  </a:moveTo>
                  <a:cubicBezTo>
                    <a:pt x="2552" y="0"/>
                    <a:pt x="2165" y="88"/>
                    <a:pt x="1801" y="275"/>
                  </a:cubicBezTo>
                  <a:lnTo>
                    <a:pt x="1735" y="309"/>
                  </a:lnTo>
                  <a:cubicBezTo>
                    <a:pt x="500" y="942"/>
                    <a:pt x="0" y="2444"/>
                    <a:pt x="634" y="3678"/>
                  </a:cubicBezTo>
                  <a:lnTo>
                    <a:pt x="1768" y="5846"/>
                  </a:lnTo>
                  <a:lnTo>
                    <a:pt x="2869" y="7981"/>
                  </a:lnTo>
                  <a:cubicBezTo>
                    <a:pt x="3316" y="8851"/>
                    <a:pt x="4194" y="9357"/>
                    <a:pt x="5106" y="9357"/>
                  </a:cubicBezTo>
                  <a:cubicBezTo>
                    <a:pt x="5487" y="9357"/>
                    <a:pt x="5874" y="9268"/>
                    <a:pt x="6238" y="9082"/>
                  </a:cubicBezTo>
                  <a:lnTo>
                    <a:pt x="6271" y="9048"/>
                  </a:lnTo>
                  <a:cubicBezTo>
                    <a:pt x="7505" y="8414"/>
                    <a:pt x="8006" y="6913"/>
                    <a:pt x="7372" y="5679"/>
                  </a:cubicBezTo>
                  <a:lnTo>
                    <a:pt x="6271" y="3511"/>
                  </a:lnTo>
                  <a:lnTo>
                    <a:pt x="5170" y="1376"/>
                  </a:lnTo>
                  <a:cubicBezTo>
                    <a:pt x="4723" y="506"/>
                    <a:pt x="3845" y="0"/>
                    <a:pt x="29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4"/>
            <p:cNvSpPr/>
            <p:nvPr/>
          </p:nvSpPr>
          <p:spPr>
            <a:xfrm>
              <a:off x="3889625" y="4548500"/>
              <a:ext cx="156800" cy="146150"/>
            </a:xfrm>
            <a:custGeom>
              <a:avLst/>
              <a:gdLst/>
              <a:ahLst/>
              <a:cxnLst/>
              <a:rect l="l" t="t" r="r" b="b"/>
              <a:pathLst>
                <a:path w="6272" h="5846" extrusionOk="0">
                  <a:moveTo>
                    <a:pt x="2933" y="0"/>
                  </a:moveTo>
                  <a:cubicBezTo>
                    <a:pt x="2552" y="0"/>
                    <a:pt x="2165" y="88"/>
                    <a:pt x="1801" y="275"/>
                  </a:cubicBezTo>
                  <a:lnTo>
                    <a:pt x="1735" y="309"/>
                  </a:lnTo>
                  <a:cubicBezTo>
                    <a:pt x="500" y="942"/>
                    <a:pt x="0" y="2444"/>
                    <a:pt x="634" y="3678"/>
                  </a:cubicBezTo>
                  <a:lnTo>
                    <a:pt x="1768" y="5846"/>
                  </a:lnTo>
                  <a:lnTo>
                    <a:pt x="6271" y="3511"/>
                  </a:lnTo>
                  <a:lnTo>
                    <a:pt x="5170" y="1376"/>
                  </a:lnTo>
                  <a:cubicBezTo>
                    <a:pt x="4723" y="506"/>
                    <a:pt x="3845" y="0"/>
                    <a:pt x="29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4"/>
            <p:cNvSpPr/>
            <p:nvPr/>
          </p:nvSpPr>
          <p:spPr>
            <a:xfrm>
              <a:off x="4068075" y="4241475"/>
              <a:ext cx="196000" cy="235025"/>
            </a:xfrm>
            <a:custGeom>
              <a:avLst/>
              <a:gdLst/>
              <a:ahLst/>
              <a:cxnLst/>
              <a:rect l="l" t="t" r="r" b="b"/>
              <a:pathLst>
                <a:path w="7840" h="9401" extrusionOk="0">
                  <a:moveTo>
                    <a:pt x="4932" y="0"/>
                  </a:moveTo>
                  <a:cubicBezTo>
                    <a:pt x="4001" y="0"/>
                    <a:pt x="3102" y="526"/>
                    <a:pt x="2669" y="1415"/>
                  </a:cubicBezTo>
                  <a:lnTo>
                    <a:pt x="1635" y="3617"/>
                  </a:lnTo>
                  <a:lnTo>
                    <a:pt x="601" y="5785"/>
                  </a:lnTo>
                  <a:cubicBezTo>
                    <a:pt x="1" y="7052"/>
                    <a:pt x="501" y="8553"/>
                    <a:pt x="1768" y="9120"/>
                  </a:cubicBezTo>
                  <a:lnTo>
                    <a:pt x="1835" y="9154"/>
                  </a:lnTo>
                  <a:cubicBezTo>
                    <a:pt x="2180" y="9322"/>
                    <a:pt x="2546" y="9401"/>
                    <a:pt x="2908" y="9401"/>
                  </a:cubicBezTo>
                  <a:cubicBezTo>
                    <a:pt x="3839" y="9401"/>
                    <a:pt x="4738" y="8875"/>
                    <a:pt x="5171" y="7986"/>
                  </a:cubicBezTo>
                  <a:lnTo>
                    <a:pt x="6205" y="5785"/>
                  </a:lnTo>
                  <a:lnTo>
                    <a:pt x="7239" y="3617"/>
                  </a:lnTo>
                  <a:cubicBezTo>
                    <a:pt x="7839" y="2349"/>
                    <a:pt x="7306" y="881"/>
                    <a:pt x="6072" y="281"/>
                  </a:cubicBezTo>
                  <a:lnTo>
                    <a:pt x="6005" y="247"/>
                  </a:lnTo>
                  <a:cubicBezTo>
                    <a:pt x="5660" y="80"/>
                    <a:pt x="5294" y="0"/>
                    <a:pt x="49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4"/>
            <p:cNvSpPr/>
            <p:nvPr/>
          </p:nvSpPr>
          <p:spPr>
            <a:xfrm>
              <a:off x="4108950" y="4241475"/>
              <a:ext cx="155125" cy="144625"/>
            </a:xfrm>
            <a:custGeom>
              <a:avLst/>
              <a:gdLst/>
              <a:ahLst/>
              <a:cxnLst/>
              <a:rect l="l" t="t" r="r" b="b"/>
              <a:pathLst>
                <a:path w="6205" h="5785" extrusionOk="0">
                  <a:moveTo>
                    <a:pt x="3297" y="0"/>
                  </a:moveTo>
                  <a:cubicBezTo>
                    <a:pt x="2366" y="0"/>
                    <a:pt x="1467" y="526"/>
                    <a:pt x="1034" y="1415"/>
                  </a:cubicBezTo>
                  <a:lnTo>
                    <a:pt x="0" y="3617"/>
                  </a:lnTo>
                  <a:lnTo>
                    <a:pt x="4570" y="5785"/>
                  </a:lnTo>
                  <a:lnTo>
                    <a:pt x="5604" y="3617"/>
                  </a:lnTo>
                  <a:cubicBezTo>
                    <a:pt x="6204" y="2349"/>
                    <a:pt x="5704" y="881"/>
                    <a:pt x="4437" y="281"/>
                  </a:cubicBezTo>
                  <a:lnTo>
                    <a:pt x="4370" y="247"/>
                  </a:lnTo>
                  <a:cubicBezTo>
                    <a:pt x="4025" y="80"/>
                    <a:pt x="3659" y="0"/>
                    <a:pt x="32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4"/>
            <p:cNvSpPr/>
            <p:nvPr/>
          </p:nvSpPr>
          <p:spPr>
            <a:xfrm>
              <a:off x="4045550" y="4607075"/>
              <a:ext cx="126800" cy="246875"/>
            </a:xfrm>
            <a:custGeom>
              <a:avLst/>
              <a:gdLst/>
              <a:ahLst/>
              <a:cxnLst/>
              <a:rect l="l" t="t" r="r" b="b"/>
              <a:pathLst>
                <a:path w="5072" h="9875" extrusionOk="0">
                  <a:moveTo>
                    <a:pt x="2503" y="0"/>
                  </a:moveTo>
                  <a:cubicBezTo>
                    <a:pt x="1102" y="0"/>
                    <a:pt x="1" y="1135"/>
                    <a:pt x="1" y="2502"/>
                  </a:cubicBezTo>
                  <a:lnTo>
                    <a:pt x="1" y="7372"/>
                  </a:lnTo>
                  <a:cubicBezTo>
                    <a:pt x="1" y="8740"/>
                    <a:pt x="1102" y="9874"/>
                    <a:pt x="2503" y="9874"/>
                  </a:cubicBezTo>
                  <a:lnTo>
                    <a:pt x="2569" y="9874"/>
                  </a:lnTo>
                  <a:cubicBezTo>
                    <a:pt x="3937" y="9874"/>
                    <a:pt x="5071" y="8740"/>
                    <a:pt x="5071" y="7372"/>
                  </a:cubicBezTo>
                  <a:lnTo>
                    <a:pt x="5071" y="2502"/>
                  </a:lnTo>
                  <a:cubicBezTo>
                    <a:pt x="5071" y="1135"/>
                    <a:pt x="3937" y="0"/>
                    <a:pt x="25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4"/>
            <p:cNvSpPr/>
            <p:nvPr/>
          </p:nvSpPr>
          <p:spPr>
            <a:xfrm>
              <a:off x="4045550" y="4607900"/>
              <a:ext cx="126800" cy="123450"/>
            </a:xfrm>
            <a:custGeom>
              <a:avLst/>
              <a:gdLst/>
              <a:ahLst/>
              <a:cxnLst/>
              <a:rect l="l" t="t" r="r" b="b"/>
              <a:pathLst>
                <a:path w="5072" h="4938" extrusionOk="0">
                  <a:moveTo>
                    <a:pt x="2503" y="1"/>
                  </a:moveTo>
                  <a:cubicBezTo>
                    <a:pt x="1102" y="1"/>
                    <a:pt x="1" y="1102"/>
                    <a:pt x="1" y="2503"/>
                  </a:cubicBezTo>
                  <a:lnTo>
                    <a:pt x="1" y="4938"/>
                  </a:lnTo>
                  <a:lnTo>
                    <a:pt x="5071" y="4938"/>
                  </a:lnTo>
                  <a:lnTo>
                    <a:pt x="5071" y="2503"/>
                  </a:lnTo>
                  <a:cubicBezTo>
                    <a:pt x="5071" y="1102"/>
                    <a:pt x="3937" y="1"/>
                    <a:pt x="2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4"/>
            <p:cNvSpPr/>
            <p:nvPr/>
          </p:nvSpPr>
          <p:spPr>
            <a:xfrm>
              <a:off x="4404975" y="4324375"/>
              <a:ext cx="186825" cy="239025"/>
            </a:xfrm>
            <a:custGeom>
              <a:avLst/>
              <a:gdLst/>
              <a:ahLst/>
              <a:cxnLst/>
              <a:rect l="l" t="t" r="r" b="b"/>
              <a:pathLst>
                <a:path w="7473" h="9561" extrusionOk="0">
                  <a:moveTo>
                    <a:pt x="2895" y="0"/>
                  </a:moveTo>
                  <a:cubicBezTo>
                    <a:pt x="2599" y="0"/>
                    <a:pt x="2297" y="54"/>
                    <a:pt x="2002" y="167"/>
                  </a:cubicBezTo>
                  <a:lnTo>
                    <a:pt x="1936" y="200"/>
                  </a:lnTo>
                  <a:cubicBezTo>
                    <a:pt x="635" y="701"/>
                    <a:pt x="1" y="2135"/>
                    <a:pt x="501" y="3436"/>
                  </a:cubicBezTo>
                  <a:lnTo>
                    <a:pt x="1368" y="5704"/>
                  </a:lnTo>
                  <a:lnTo>
                    <a:pt x="2236" y="7973"/>
                  </a:lnTo>
                  <a:cubicBezTo>
                    <a:pt x="2625" y="8958"/>
                    <a:pt x="3598" y="9560"/>
                    <a:pt x="4608" y="9560"/>
                  </a:cubicBezTo>
                  <a:cubicBezTo>
                    <a:pt x="4897" y="9560"/>
                    <a:pt x="5189" y="9511"/>
                    <a:pt x="5471" y="9407"/>
                  </a:cubicBezTo>
                  <a:lnTo>
                    <a:pt x="5538" y="9374"/>
                  </a:lnTo>
                  <a:cubicBezTo>
                    <a:pt x="6839" y="8873"/>
                    <a:pt x="7473" y="7406"/>
                    <a:pt x="6972" y="6138"/>
                  </a:cubicBezTo>
                  <a:lnTo>
                    <a:pt x="6105" y="3870"/>
                  </a:lnTo>
                  <a:lnTo>
                    <a:pt x="5238" y="1601"/>
                  </a:lnTo>
                  <a:cubicBezTo>
                    <a:pt x="4851" y="621"/>
                    <a:pt x="3906" y="0"/>
                    <a:pt x="2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4"/>
            <p:cNvSpPr/>
            <p:nvPr/>
          </p:nvSpPr>
          <p:spPr>
            <a:xfrm>
              <a:off x="4404975" y="4324375"/>
              <a:ext cx="152650" cy="142625"/>
            </a:xfrm>
            <a:custGeom>
              <a:avLst/>
              <a:gdLst/>
              <a:ahLst/>
              <a:cxnLst/>
              <a:rect l="l" t="t" r="r" b="b"/>
              <a:pathLst>
                <a:path w="6106" h="5705" extrusionOk="0">
                  <a:moveTo>
                    <a:pt x="2895" y="0"/>
                  </a:moveTo>
                  <a:cubicBezTo>
                    <a:pt x="2599" y="0"/>
                    <a:pt x="2297" y="54"/>
                    <a:pt x="2002" y="167"/>
                  </a:cubicBezTo>
                  <a:lnTo>
                    <a:pt x="1936" y="200"/>
                  </a:lnTo>
                  <a:cubicBezTo>
                    <a:pt x="668" y="701"/>
                    <a:pt x="1" y="2135"/>
                    <a:pt x="501" y="3436"/>
                  </a:cubicBezTo>
                  <a:lnTo>
                    <a:pt x="1368" y="5704"/>
                  </a:lnTo>
                  <a:lnTo>
                    <a:pt x="6105" y="3870"/>
                  </a:lnTo>
                  <a:lnTo>
                    <a:pt x="5238" y="1601"/>
                  </a:lnTo>
                  <a:cubicBezTo>
                    <a:pt x="4851" y="621"/>
                    <a:pt x="3906" y="0"/>
                    <a:pt x="28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4"/>
            <p:cNvSpPr/>
            <p:nvPr/>
          </p:nvSpPr>
          <p:spPr>
            <a:xfrm>
              <a:off x="4084750" y="4434150"/>
              <a:ext cx="255200" cy="166575"/>
            </a:xfrm>
            <a:custGeom>
              <a:avLst/>
              <a:gdLst/>
              <a:ahLst/>
              <a:cxnLst/>
              <a:rect l="l" t="t" r="r" b="b"/>
              <a:pathLst>
                <a:path w="10208" h="6663" extrusionOk="0">
                  <a:moveTo>
                    <a:pt x="7402" y="1"/>
                  </a:moveTo>
                  <a:cubicBezTo>
                    <a:pt x="7126" y="1"/>
                    <a:pt x="6846" y="47"/>
                    <a:pt x="6572" y="146"/>
                  </a:cubicBezTo>
                  <a:lnTo>
                    <a:pt x="4270" y="946"/>
                  </a:lnTo>
                  <a:lnTo>
                    <a:pt x="2002" y="1714"/>
                  </a:lnTo>
                  <a:cubicBezTo>
                    <a:pt x="668" y="2181"/>
                    <a:pt x="1" y="3582"/>
                    <a:pt x="434" y="4916"/>
                  </a:cubicBezTo>
                  <a:lnTo>
                    <a:pt x="468" y="4983"/>
                  </a:lnTo>
                  <a:cubicBezTo>
                    <a:pt x="810" y="6009"/>
                    <a:pt x="1775" y="6662"/>
                    <a:pt x="2807" y="6662"/>
                  </a:cubicBezTo>
                  <a:cubicBezTo>
                    <a:pt x="3082" y="6662"/>
                    <a:pt x="3362" y="6616"/>
                    <a:pt x="3637" y="6517"/>
                  </a:cubicBezTo>
                  <a:lnTo>
                    <a:pt x="5938" y="5717"/>
                  </a:lnTo>
                  <a:lnTo>
                    <a:pt x="8207" y="4949"/>
                  </a:lnTo>
                  <a:cubicBezTo>
                    <a:pt x="9541" y="4482"/>
                    <a:pt x="10208" y="3081"/>
                    <a:pt x="9774" y="1747"/>
                  </a:cubicBezTo>
                  <a:lnTo>
                    <a:pt x="9741" y="1680"/>
                  </a:lnTo>
                  <a:cubicBezTo>
                    <a:pt x="9399" y="654"/>
                    <a:pt x="8433" y="1"/>
                    <a:pt x="74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4"/>
            <p:cNvSpPr/>
            <p:nvPr/>
          </p:nvSpPr>
          <p:spPr>
            <a:xfrm>
              <a:off x="4191500" y="4434150"/>
              <a:ext cx="148450" cy="142925"/>
            </a:xfrm>
            <a:custGeom>
              <a:avLst/>
              <a:gdLst/>
              <a:ahLst/>
              <a:cxnLst/>
              <a:rect l="l" t="t" r="r" b="b"/>
              <a:pathLst>
                <a:path w="5938" h="5717" extrusionOk="0">
                  <a:moveTo>
                    <a:pt x="3132" y="1"/>
                  </a:moveTo>
                  <a:cubicBezTo>
                    <a:pt x="2856" y="1"/>
                    <a:pt x="2576" y="47"/>
                    <a:pt x="2302" y="146"/>
                  </a:cubicBezTo>
                  <a:lnTo>
                    <a:pt x="0" y="946"/>
                  </a:lnTo>
                  <a:lnTo>
                    <a:pt x="1668" y="5717"/>
                  </a:lnTo>
                  <a:lnTo>
                    <a:pt x="3937" y="4949"/>
                  </a:lnTo>
                  <a:cubicBezTo>
                    <a:pt x="5237" y="4482"/>
                    <a:pt x="5938" y="3081"/>
                    <a:pt x="5504" y="1747"/>
                  </a:cubicBezTo>
                  <a:lnTo>
                    <a:pt x="5471" y="1680"/>
                  </a:lnTo>
                  <a:cubicBezTo>
                    <a:pt x="5129" y="654"/>
                    <a:pt x="4163" y="1"/>
                    <a:pt x="31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4"/>
            <p:cNvSpPr/>
            <p:nvPr/>
          </p:nvSpPr>
          <p:spPr>
            <a:xfrm>
              <a:off x="4255700" y="4636950"/>
              <a:ext cx="221850" cy="215175"/>
            </a:xfrm>
            <a:custGeom>
              <a:avLst/>
              <a:gdLst/>
              <a:ahLst/>
              <a:cxnLst/>
              <a:rect l="l" t="t" r="r" b="b"/>
              <a:pathLst>
                <a:path w="8874" h="8607" extrusionOk="0">
                  <a:moveTo>
                    <a:pt x="6029" y="1"/>
                  </a:moveTo>
                  <a:cubicBezTo>
                    <a:pt x="5359" y="1"/>
                    <a:pt x="4691" y="268"/>
                    <a:pt x="4204" y="807"/>
                  </a:cubicBezTo>
                  <a:lnTo>
                    <a:pt x="2569" y="2575"/>
                  </a:lnTo>
                  <a:lnTo>
                    <a:pt x="935" y="4376"/>
                  </a:lnTo>
                  <a:cubicBezTo>
                    <a:pt x="1" y="5377"/>
                    <a:pt x="68" y="6978"/>
                    <a:pt x="1068" y="7912"/>
                  </a:cubicBezTo>
                  <a:lnTo>
                    <a:pt x="1135" y="7945"/>
                  </a:lnTo>
                  <a:cubicBezTo>
                    <a:pt x="1610" y="8388"/>
                    <a:pt x="2219" y="8606"/>
                    <a:pt x="2828" y="8606"/>
                  </a:cubicBezTo>
                  <a:cubicBezTo>
                    <a:pt x="3504" y="8606"/>
                    <a:pt x="4180" y="8338"/>
                    <a:pt x="4671" y="7812"/>
                  </a:cubicBezTo>
                  <a:lnTo>
                    <a:pt x="6305" y="6011"/>
                  </a:lnTo>
                  <a:lnTo>
                    <a:pt x="7940" y="4243"/>
                  </a:lnTo>
                  <a:cubicBezTo>
                    <a:pt x="8874" y="3242"/>
                    <a:pt x="8807" y="1641"/>
                    <a:pt x="7806" y="707"/>
                  </a:cubicBezTo>
                  <a:lnTo>
                    <a:pt x="7740" y="673"/>
                  </a:lnTo>
                  <a:cubicBezTo>
                    <a:pt x="7261" y="226"/>
                    <a:pt x="6644" y="1"/>
                    <a:pt x="60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4"/>
            <p:cNvSpPr/>
            <p:nvPr/>
          </p:nvSpPr>
          <p:spPr>
            <a:xfrm>
              <a:off x="4319925" y="4636950"/>
              <a:ext cx="157625" cy="150275"/>
            </a:xfrm>
            <a:custGeom>
              <a:avLst/>
              <a:gdLst/>
              <a:ahLst/>
              <a:cxnLst/>
              <a:rect l="l" t="t" r="r" b="b"/>
              <a:pathLst>
                <a:path w="6305" h="6011" extrusionOk="0">
                  <a:moveTo>
                    <a:pt x="3460" y="1"/>
                  </a:moveTo>
                  <a:cubicBezTo>
                    <a:pt x="2790" y="1"/>
                    <a:pt x="2122" y="268"/>
                    <a:pt x="1635" y="807"/>
                  </a:cubicBezTo>
                  <a:lnTo>
                    <a:pt x="0" y="2575"/>
                  </a:lnTo>
                  <a:lnTo>
                    <a:pt x="3736" y="6011"/>
                  </a:lnTo>
                  <a:lnTo>
                    <a:pt x="5371" y="4243"/>
                  </a:lnTo>
                  <a:cubicBezTo>
                    <a:pt x="6305" y="3242"/>
                    <a:pt x="6238" y="1641"/>
                    <a:pt x="5237" y="707"/>
                  </a:cubicBezTo>
                  <a:lnTo>
                    <a:pt x="5171" y="673"/>
                  </a:lnTo>
                  <a:cubicBezTo>
                    <a:pt x="4692" y="226"/>
                    <a:pt x="4075" y="1"/>
                    <a:pt x="34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4"/>
            <p:cNvSpPr/>
            <p:nvPr/>
          </p:nvSpPr>
          <p:spPr>
            <a:xfrm>
              <a:off x="4293225" y="4484325"/>
              <a:ext cx="141800" cy="246350"/>
            </a:xfrm>
            <a:custGeom>
              <a:avLst/>
              <a:gdLst/>
              <a:ahLst/>
              <a:cxnLst/>
              <a:rect l="l" t="t" r="r" b="b"/>
              <a:pathLst>
                <a:path w="5672" h="9854" extrusionOk="0">
                  <a:moveTo>
                    <a:pt x="3016" y="0"/>
                  </a:moveTo>
                  <a:cubicBezTo>
                    <a:pt x="1697" y="0"/>
                    <a:pt x="597" y="1002"/>
                    <a:pt x="501" y="2309"/>
                  </a:cubicBezTo>
                  <a:lnTo>
                    <a:pt x="301" y="4710"/>
                  </a:lnTo>
                  <a:lnTo>
                    <a:pt x="101" y="7145"/>
                  </a:lnTo>
                  <a:cubicBezTo>
                    <a:pt x="1" y="8513"/>
                    <a:pt x="1002" y="9714"/>
                    <a:pt x="2403" y="9847"/>
                  </a:cubicBezTo>
                  <a:lnTo>
                    <a:pt x="2469" y="9847"/>
                  </a:lnTo>
                  <a:cubicBezTo>
                    <a:pt x="2531" y="9852"/>
                    <a:pt x="2592" y="9854"/>
                    <a:pt x="2652" y="9854"/>
                  </a:cubicBezTo>
                  <a:cubicBezTo>
                    <a:pt x="3943" y="9854"/>
                    <a:pt x="5044" y="8852"/>
                    <a:pt x="5171" y="7546"/>
                  </a:cubicBezTo>
                  <a:lnTo>
                    <a:pt x="5371" y="5144"/>
                  </a:lnTo>
                  <a:lnTo>
                    <a:pt x="5572" y="2709"/>
                  </a:lnTo>
                  <a:cubicBezTo>
                    <a:pt x="5672" y="1341"/>
                    <a:pt x="4638" y="140"/>
                    <a:pt x="3270" y="7"/>
                  </a:cubicBezTo>
                  <a:lnTo>
                    <a:pt x="3203" y="7"/>
                  </a:lnTo>
                  <a:cubicBezTo>
                    <a:pt x="3140" y="2"/>
                    <a:pt x="3078" y="0"/>
                    <a:pt x="30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4"/>
            <p:cNvSpPr/>
            <p:nvPr/>
          </p:nvSpPr>
          <p:spPr>
            <a:xfrm>
              <a:off x="4300750" y="4484325"/>
              <a:ext cx="134275" cy="128600"/>
            </a:xfrm>
            <a:custGeom>
              <a:avLst/>
              <a:gdLst/>
              <a:ahLst/>
              <a:cxnLst/>
              <a:rect l="l" t="t" r="r" b="b"/>
              <a:pathLst>
                <a:path w="5371" h="5144" extrusionOk="0">
                  <a:moveTo>
                    <a:pt x="2719" y="0"/>
                  </a:moveTo>
                  <a:cubicBezTo>
                    <a:pt x="1426" y="0"/>
                    <a:pt x="296" y="1002"/>
                    <a:pt x="200" y="2309"/>
                  </a:cubicBezTo>
                  <a:lnTo>
                    <a:pt x="0" y="4710"/>
                  </a:lnTo>
                  <a:lnTo>
                    <a:pt x="5070" y="5144"/>
                  </a:lnTo>
                  <a:lnTo>
                    <a:pt x="5271" y="2709"/>
                  </a:lnTo>
                  <a:cubicBezTo>
                    <a:pt x="5371" y="1341"/>
                    <a:pt x="4337" y="140"/>
                    <a:pt x="2969" y="7"/>
                  </a:cubicBezTo>
                  <a:lnTo>
                    <a:pt x="2902" y="7"/>
                  </a:lnTo>
                  <a:cubicBezTo>
                    <a:pt x="2841" y="2"/>
                    <a:pt x="2780" y="0"/>
                    <a:pt x="2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0" name="Google Shape;820;p44"/>
          <p:cNvSpPr/>
          <p:nvPr/>
        </p:nvSpPr>
        <p:spPr>
          <a:xfrm>
            <a:off x="8203299" y="4338728"/>
            <a:ext cx="231227" cy="230146"/>
          </a:xfrm>
          <a:custGeom>
            <a:avLst/>
            <a:gdLst/>
            <a:ahLst/>
            <a:cxnLst/>
            <a:rect l="l" t="t" r="r" b="b"/>
            <a:pathLst>
              <a:path w="7273" h="7239" extrusionOk="0">
                <a:moveTo>
                  <a:pt x="2902" y="0"/>
                </a:moveTo>
                <a:cubicBezTo>
                  <a:pt x="2569" y="0"/>
                  <a:pt x="2469" y="134"/>
                  <a:pt x="2469" y="434"/>
                </a:cubicBezTo>
                <a:lnTo>
                  <a:pt x="2469" y="2502"/>
                </a:lnTo>
                <a:lnTo>
                  <a:pt x="434" y="2502"/>
                </a:lnTo>
                <a:cubicBezTo>
                  <a:pt x="134" y="2502"/>
                  <a:pt x="0" y="2636"/>
                  <a:pt x="0" y="2936"/>
                </a:cubicBezTo>
                <a:lnTo>
                  <a:pt x="0" y="4303"/>
                </a:lnTo>
                <a:cubicBezTo>
                  <a:pt x="0" y="4637"/>
                  <a:pt x="134" y="4770"/>
                  <a:pt x="434" y="4770"/>
                </a:cubicBezTo>
                <a:lnTo>
                  <a:pt x="2435" y="4770"/>
                </a:lnTo>
                <a:lnTo>
                  <a:pt x="2435" y="6805"/>
                </a:lnTo>
                <a:cubicBezTo>
                  <a:pt x="2435" y="7106"/>
                  <a:pt x="2569" y="7239"/>
                  <a:pt x="2869" y="7239"/>
                </a:cubicBezTo>
                <a:lnTo>
                  <a:pt x="4404" y="7239"/>
                </a:lnTo>
                <a:cubicBezTo>
                  <a:pt x="4704" y="7239"/>
                  <a:pt x="4837" y="7106"/>
                  <a:pt x="4837" y="6805"/>
                </a:cubicBezTo>
                <a:lnTo>
                  <a:pt x="4837" y="4770"/>
                </a:lnTo>
                <a:lnTo>
                  <a:pt x="6839" y="4770"/>
                </a:lnTo>
                <a:cubicBezTo>
                  <a:pt x="7139" y="4770"/>
                  <a:pt x="7272" y="4637"/>
                  <a:pt x="7272" y="4303"/>
                </a:cubicBezTo>
                <a:lnTo>
                  <a:pt x="7272" y="2936"/>
                </a:lnTo>
                <a:cubicBezTo>
                  <a:pt x="7272" y="2602"/>
                  <a:pt x="7139" y="2502"/>
                  <a:pt x="6839" y="2502"/>
                </a:cubicBezTo>
                <a:lnTo>
                  <a:pt x="4837" y="2502"/>
                </a:lnTo>
                <a:lnTo>
                  <a:pt x="4837" y="434"/>
                </a:lnTo>
                <a:cubicBezTo>
                  <a:pt x="4837" y="134"/>
                  <a:pt x="4704" y="0"/>
                  <a:pt x="440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1" name="Google Shape;821;p44"/>
          <p:cNvGrpSpPr/>
          <p:nvPr/>
        </p:nvGrpSpPr>
        <p:grpSpPr>
          <a:xfrm>
            <a:off x="7903223" y="1550975"/>
            <a:ext cx="357775" cy="295791"/>
            <a:chOff x="-783927" y="2108838"/>
            <a:chExt cx="357775" cy="295791"/>
          </a:xfrm>
        </p:grpSpPr>
        <p:sp>
          <p:nvSpPr>
            <p:cNvPr id="822" name="Google Shape;822;p44"/>
            <p:cNvSpPr/>
            <p:nvPr/>
          </p:nvSpPr>
          <p:spPr>
            <a:xfrm>
              <a:off x="-783927" y="2108838"/>
              <a:ext cx="357775" cy="295791"/>
            </a:xfrm>
            <a:custGeom>
              <a:avLst/>
              <a:gdLst/>
              <a:ahLst/>
              <a:cxnLst/>
              <a:rect l="l" t="t" r="r" b="b"/>
              <a:pathLst>
                <a:path w="10228" h="8456" extrusionOk="0">
                  <a:moveTo>
                    <a:pt x="4674" y="1"/>
                  </a:moveTo>
                  <a:cubicBezTo>
                    <a:pt x="3660" y="1"/>
                    <a:pt x="2642" y="369"/>
                    <a:pt x="1835" y="1113"/>
                  </a:cubicBezTo>
                  <a:cubicBezTo>
                    <a:pt x="134" y="2681"/>
                    <a:pt x="1" y="5316"/>
                    <a:pt x="1568" y="7017"/>
                  </a:cubicBezTo>
                  <a:cubicBezTo>
                    <a:pt x="1735" y="7217"/>
                    <a:pt x="1935" y="7384"/>
                    <a:pt x="2135" y="7518"/>
                  </a:cubicBezTo>
                  <a:cubicBezTo>
                    <a:pt x="2962" y="8173"/>
                    <a:pt x="3852" y="8456"/>
                    <a:pt x="4706" y="8456"/>
                  </a:cubicBezTo>
                  <a:cubicBezTo>
                    <a:pt x="7680" y="8456"/>
                    <a:pt x="10227" y="5030"/>
                    <a:pt x="8206" y="1947"/>
                  </a:cubicBezTo>
                  <a:cubicBezTo>
                    <a:pt x="8073" y="1747"/>
                    <a:pt x="7906" y="1547"/>
                    <a:pt x="7739" y="1346"/>
                  </a:cubicBezTo>
                  <a:cubicBezTo>
                    <a:pt x="6916" y="452"/>
                    <a:pt x="5797" y="1"/>
                    <a:pt x="46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4"/>
            <p:cNvSpPr/>
            <p:nvPr/>
          </p:nvSpPr>
          <p:spPr>
            <a:xfrm>
              <a:off x="-745414" y="2137242"/>
              <a:ext cx="248568" cy="234576"/>
            </a:xfrm>
            <a:custGeom>
              <a:avLst/>
              <a:gdLst/>
              <a:ahLst/>
              <a:cxnLst/>
              <a:rect l="l" t="t" r="r" b="b"/>
              <a:pathLst>
                <a:path w="7106" h="6706" extrusionOk="0">
                  <a:moveTo>
                    <a:pt x="6038" y="1"/>
                  </a:moveTo>
                  <a:lnTo>
                    <a:pt x="0" y="5571"/>
                  </a:lnTo>
                  <a:cubicBezTo>
                    <a:pt x="134" y="5805"/>
                    <a:pt x="301" y="6005"/>
                    <a:pt x="467" y="6205"/>
                  </a:cubicBezTo>
                  <a:cubicBezTo>
                    <a:pt x="634" y="6405"/>
                    <a:pt x="834" y="6572"/>
                    <a:pt x="1034" y="6706"/>
                  </a:cubicBezTo>
                  <a:lnTo>
                    <a:pt x="7105" y="1135"/>
                  </a:lnTo>
                  <a:cubicBezTo>
                    <a:pt x="6972" y="935"/>
                    <a:pt x="6805" y="735"/>
                    <a:pt x="6638" y="534"/>
                  </a:cubicBezTo>
                  <a:cubicBezTo>
                    <a:pt x="6472" y="334"/>
                    <a:pt x="6271" y="167"/>
                    <a:pt x="60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4" name="Google Shape;824;p44"/>
          <p:cNvSpPr/>
          <p:nvPr/>
        </p:nvSpPr>
        <p:spPr>
          <a:xfrm>
            <a:off x="4456925" y="4234427"/>
            <a:ext cx="230146" cy="230178"/>
          </a:xfrm>
          <a:custGeom>
            <a:avLst/>
            <a:gdLst/>
            <a:ahLst/>
            <a:cxnLst/>
            <a:rect l="l" t="t" r="r" b="b"/>
            <a:pathLst>
              <a:path w="7239" h="7240" extrusionOk="0">
                <a:moveTo>
                  <a:pt x="2869" y="1"/>
                </a:moveTo>
                <a:cubicBezTo>
                  <a:pt x="2536" y="1"/>
                  <a:pt x="2436" y="134"/>
                  <a:pt x="2436" y="435"/>
                </a:cubicBezTo>
                <a:lnTo>
                  <a:pt x="2436" y="2469"/>
                </a:lnTo>
                <a:lnTo>
                  <a:pt x="434" y="2469"/>
                </a:lnTo>
                <a:cubicBezTo>
                  <a:pt x="134" y="2469"/>
                  <a:pt x="0" y="2603"/>
                  <a:pt x="0" y="2903"/>
                </a:cubicBezTo>
                <a:lnTo>
                  <a:pt x="0" y="4304"/>
                </a:lnTo>
                <a:cubicBezTo>
                  <a:pt x="0" y="4638"/>
                  <a:pt x="134" y="4738"/>
                  <a:pt x="434" y="4738"/>
                </a:cubicBezTo>
                <a:lnTo>
                  <a:pt x="2436" y="4738"/>
                </a:lnTo>
                <a:lnTo>
                  <a:pt x="2436" y="6806"/>
                </a:lnTo>
                <a:cubicBezTo>
                  <a:pt x="2436" y="7106"/>
                  <a:pt x="2536" y="7239"/>
                  <a:pt x="2869" y="7239"/>
                </a:cubicBezTo>
                <a:lnTo>
                  <a:pt x="4370" y="7239"/>
                </a:lnTo>
                <a:cubicBezTo>
                  <a:pt x="4704" y="7239"/>
                  <a:pt x="4804" y="7106"/>
                  <a:pt x="4804" y="6806"/>
                </a:cubicBezTo>
                <a:lnTo>
                  <a:pt x="4804" y="4738"/>
                </a:lnTo>
                <a:lnTo>
                  <a:pt x="6805" y="4738"/>
                </a:lnTo>
                <a:cubicBezTo>
                  <a:pt x="7106" y="4738"/>
                  <a:pt x="7239" y="4604"/>
                  <a:pt x="7239" y="4304"/>
                </a:cubicBezTo>
                <a:lnTo>
                  <a:pt x="7239" y="2903"/>
                </a:lnTo>
                <a:cubicBezTo>
                  <a:pt x="7239" y="2603"/>
                  <a:pt x="7106" y="2469"/>
                  <a:pt x="6805" y="2469"/>
                </a:cubicBezTo>
                <a:lnTo>
                  <a:pt x="4804" y="2469"/>
                </a:lnTo>
                <a:lnTo>
                  <a:pt x="4804" y="435"/>
                </a:lnTo>
                <a:cubicBezTo>
                  <a:pt x="4804" y="134"/>
                  <a:pt x="4670" y="1"/>
                  <a:pt x="43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5" name="Google Shape;825;p44"/>
          <p:cNvGrpSpPr/>
          <p:nvPr/>
        </p:nvGrpSpPr>
        <p:grpSpPr>
          <a:xfrm rot="9651258">
            <a:off x="4835527" y="350969"/>
            <a:ext cx="643548" cy="377045"/>
            <a:chOff x="-1131628" y="1250953"/>
            <a:chExt cx="695437" cy="407447"/>
          </a:xfrm>
        </p:grpSpPr>
        <p:sp>
          <p:nvSpPr>
            <p:cNvPr id="826" name="Google Shape;826;p44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4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4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 advTm="34746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1695796"/>
            <a:ext cx="6535474" cy="2709950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sr-Cyrl-CS" sz="1200" b="1" dirty="0" smtClean="0">
                <a:solidFill>
                  <a:srgbClr val="FFC000"/>
                </a:solidFill>
              </a:rPr>
              <a:t/>
            </a:r>
            <a:br>
              <a:rPr lang="sr-Cyrl-CS" sz="1200" b="1" dirty="0" smtClean="0">
                <a:solidFill>
                  <a:srgbClr val="FFC000"/>
                </a:solidFill>
              </a:rPr>
            </a:br>
            <a:r>
              <a:rPr lang="sr-Cyrl-CS" sz="1200" b="1" dirty="0" smtClean="0">
                <a:solidFill>
                  <a:srgbClr val="FFC000"/>
                </a:solidFill>
              </a:rPr>
              <a:t/>
            </a:r>
            <a:br>
              <a:rPr lang="sr-Cyrl-CS" sz="1200" b="1" dirty="0" smtClean="0">
                <a:solidFill>
                  <a:srgbClr val="FFC000"/>
                </a:solidFill>
              </a:rPr>
            </a:br>
            <a:r>
              <a:rPr lang="sr-Cyrl-CS" sz="1200" b="1" dirty="0">
                <a:solidFill>
                  <a:srgbClr val="FFC000"/>
                </a:solidFill>
              </a:rPr>
              <a:t/>
            </a:r>
            <a:br>
              <a:rPr lang="sr-Cyrl-CS" sz="1200" b="1" dirty="0">
                <a:solidFill>
                  <a:srgbClr val="FFC000"/>
                </a:solidFill>
              </a:rPr>
            </a:br>
            <a:r>
              <a:rPr lang="sr-Cyrl-CS" sz="1200" b="1" dirty="0" smtClean="0">
                <a:solidFill>
                  <a:srgbClr val="F05010"/>
                </a:solidFill>
              </a:rPr>
              <a:t>Тип </a:t>
            </a:r>
            <a:r>
              <a:rPr lang="sr-Cyrl-CS" sz="1200" b="1" dirty="0">
                <a:solidFill>
                  <a:srgbClr val="F05010"/>
                </a:solidFill>
              </a:rPr>
              <a:t>1 дијабетеса </a:t>
            </a: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 Тип </a:t>
            </a: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1 дијабетеса (раније познат као инсулин-зависни) се карактерише дефицитом производње инсулина и захтева дневну примену инсулина. </a:t>
            </a: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rgbClr val="F05010"/>
                </a:solidFill>
              </a:rPr>
              <a:t/>
            </a:r>
            <a:br>
              <a:rPr lang="sr-Cyrl-CS" sz="1200" dirty="0">
                <a:solidFill>
                  <a:srgbClr val="F05010"/>
                </a:solidFill>
              </a:rPr>
            </a:br>
            <a:r>
              <a:rPr lang="sr-Cyrl-CS" sz="1200" b="1" dirty="0">
                <a:solidFill>
                  <a:srgbClr val="F05010"/>
                </a:solidFill>
              </a:rPr>
              <a:t>Тип 2 </a:t>
            </a:r>
            <a:r>
              <a:rPr lang="sr-Cyrl-CS" sz="1200" b="1" dirty="0" smtClean="0">
                <a:solidFill>
                  <a:srgbClr val="F05010"/>
                </a:solidFill>
              </a:rPr>
              <a:t>дијабетеса</a:t>
            </a: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 Тип </a:t>
            </a: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2 дијабетеса (раније називан инсулин-независни) се јавља код неефикасне употребе постојећег инсулина у организму. Дијабетес тип 2 се јавља код већине људи са дијабетесом (95%) и углавном је последица вишка килограма и физичке неактивности</a:t>
            </a: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.</a:t>
            </a:r>
            <a:b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dirty="0">
                <a:solidFill>
                  <a:srgbClr val="F05010"/>
                </a:solidFill>
              </a:rPr>
              <a:t/>
            </a:r>
            <a:br>
              <a:rPr lang="sr-Cyrl-CS" sz="1200" dirty="0">
                <a:solidFill>
                  <a:srgbClr val="F05010"/>
                </a:solidFill>
              </a:rPr>
            </a:br>
            <a:r>
              <a:rPr lang="sr-Cyrl-CS" sz="1200" b="1" dirty="0">
                <a:solidFill>
                  <a:srgbClr val="F05010"/>
                </a:solidFill>
              </a:rPr>
              <a:t>Гестациони дијабетес </a:t>
            </a: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sr-Cyrl-CS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 </a:t>
            </a:r>
            <a:r>
              <a:rPr lang="sr-Cyrl-CS" sz="12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Гестациони </a:t>
            </a:r>
            <a:r>
              <a:rPr lang="sr-Cyrl-CS" sz="1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дијабетес је хипергликемија (повишен ниво глукозе у крви) која се јавља први пут у трудноћи, са вредностима глукозе у крви изнад нормалне, али испод вредности које постоје код дијагнозе дијабетеса, и може се јавити и у другим трудноћама.</a:t>
            </a:r>
            <a:r>
              <a:rPr lang="sr-Cyrl-CS" sz="1200" dirty="0">
                <a:solidFill>
                  <a:srgbClr val="FFC000"/>
                </a:solidFill>
              </a:rPr>
              <a:t> </a:t>
            </a:r>
            <a:br>
              <a:rPr lang="sr-Cyrl-CS" sz="1200" dirty="0">
                <a:solidFill>
                  <a:srgbClr val="FFC000"/>
                </a:solidFill>
              </a:rPr>
            </a:br>
            <a:r>
              <a:rPr lang="sr-Cyrl-CS" sz="1000" dirty="0"/>
              <a:t/>
            </a:r>
            <a:br>
              <a:rPr lang="sr-Cyrl-CS" sz="1000" dirty="0"/>
            </a:b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1795549" y="648393"/>
            <a:ext cx="43588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4000" dirty="0" smtClean="0">
                <a:solidFill>
                  <a:srgbClr val="F05010"/>
                </a:solidFill>
              </a:rPr>
              <a:t>Врсте дијабетеса</a:t>
            </a:r>
            <a:endParaRPr lang="en-US" sz="4000" dirty="0">
              <a:solidFill>
                <a:srgbClr val="F050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41282"/>
      </p:ext>
    </p:extLst>
  </p:cSld>
  <p:clrMapOvr>
    <a:masterClrMapping/>
  </p:clrMapOvr>
  <p:transition spd="slow" advTm="30577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" name="Google Shape;1273;p59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Симптоми дијабетеса</a:t>
            </a:r>
            <a:endParaRPr dirty="0"/>
          </a:p>
        </p:txBody>
      </p:sp>
      <p:sp>
        <p:nvSpPr>
          <p:cNvPr id="1275" name="Google Shape;1275;p59"/>
          <p:cNvSpPr txBox="1"/>
          <p:nvPr/>
        </p:nvSpPr>
        <p:spPr>
          <a:xfrm>
            <a:off x="6326700" y="1548600"/>
            <a:ext cx="2112300" cy="685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Изражена глад и недостатак осећаја ситости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77" name="Google Shape;1277;p59"/>
          <p:cNvSpPr txBox="1"/>
          <p:nvPr/>
        </p:nvSpPr>
        <p:spPr>
          <a:xfrm>
            <a:off x="482138" y="2889249"/>
            <a:ext cx="2338889" cy="547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Губитак телесне тежине без значајније промене у животним навикама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79" name="Google Shape;1279;p59"/>
          <p:cNvSpPr txBox="1"/>
          <p:nvPr/>
        </p:nvSpPr>
        <p:spPr>
          <a:xfrm>
            <a:off x="482138" y="1548600"/>
            <a:ext cx="2339362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Чест осећај слабости и умора, замућен вид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81" name="Google Shape;1281;p59"/>
          <p:cNvSpPr txBox="1"/>
          <p:nvPr/>
        </p:nvSpPr>
        <p:spPr>
          <a:xfrm>
            <a:off x="6326700" y="3112079"/>
            <a:ext cx="2112300" cy="515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Пецкање или утрнулост дланова и стопала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83" name="Google Shape;1283;p59"/>
          <p:cNvSpPr txBox="1"/>
          <p:nvPr/>
        </p:nvSpPr>
        <p:spPr>
          <a:xfrm>
            <a:off x="3515850" y="1243800"/>
            <a:ext cx="21123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5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 </a:t>
            </a: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Екстремна</a:t>
            </a:r>
            <a:r>
              <a:rPr lang="sr-Cyrl-RS" sz="25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 </a:t>
            </a:r>
            <a:r>
              <a:rPr lang="sr-Cyrl-RS" dirty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ж</a:t>
            </a:r>
            <a:r>
              <a:rPr lang="sr-Cyrl-RS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еђ и сува уста </a:t>
            </a:r>
            <a:endParaRPr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1284" name="Google Shape;1284;p59"/>
          <p:cNvSpPr/>
          <p:nvPr/>
        </p:nvSpPr>
        <p:spPr>
          <a:xfrm>
            <a:off x="2448025" y="3898950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5" name="Google Shape;1285;p59"/>
          <p:cNvSpPr/>
          <p:nvPr/>
        </p:nvSpPr>
        <p:spPr>
          <a:xfrm>
            <a:off x="3153813" y="3100584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6" name="Google Shape;1286;p59"/>
          <p:cNvSpPr/>
          <p:nvPr/>
        </p:nvSpPr>
        <p:spPr>
          <a:xfrm>
            <a:off x="4202500" y="2819188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7" name="Google Shape;1287;p59"/>
          <p:cNvSpPr/>
          <p:nvPr/>
        </p:nvSpPr>
        <p:spPr>
          <a:xfrm>
            <a:off x="5256600" y="3148188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8" name="Google Shape;1288;p59"/>
          <p:cNvSpPr/>
          <p:nvPr/>
        </p:nvSpPr>
        <p:spPr>
          <a:xfrm>
            <a:off x="5956050" y="3898050"/>
            <a:ext cx="736800" cy="7368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9" name="Google Shape;1289;p59"/>
          <p:cNvGrpSpPr/>
          <p:nvPr/>
        </p:nvGrpSpPr>
        <p:grpSpPr>
          <a:xfrm>
            <a:off x="2325513" y="2959641"/>
            <a:ext cx="4488600" cy="4691359"/>
            <a:chOff x="2325513" y="3162400"/>
            <a:chExt cx="4488600" cy="4488600"/>
          </a:xfrm>
        </p:grpSpPr>
        <p:sp>
          <p:nvSpPr>
            <p:cNvPr id="1290" name="Google Shape;1290;p59"/>
            <p:cNvSpPr/>
            <p:nvPr/>
          </p:nvSpPr>
          <p:spPr>
            <a:xfrm>
              <a:off x="2325513" y="3162400"/>
              <a:ext cx="4488600" cy="4488600"/>
            </a:xfrm>
            <a:prstGeom prst="pie">
              <a:avLst>
                <a:gd name="adj1" fmla="val 10779880"/>
                <a:gd name="adj2" fmla="val 2158125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91" name="Google Shape;1291;p59"/>
            <p:cNvGrpSpPr/>
            <p:nvPr/>
          </p:nvGrpSpPr>
          <p:grpSpPr>
            <a:xfrm flipH="1">
              <a:off x="4294092" y="3795329"/>
              <a:ext cx="586261" cy="1870712"/>
              <a:chOff x="1457617" y="885542"/>
              <a:chExt cx="489162" cy="1561008"/>
            </a:xfrm>
          </p:grpSpPr>
          <p:sp>
            <p:nvSpPr>
              <p:cNvPr id="1292" name="Google Shape;1292;p59"/>
              <p:cNvSpPr/>
              <p:nvPr/>
            </p:nvSpPr>
            <p:spPr>
              <a:xfrm>
                <a:off x="1457617" y="885542"/>
                <a:ext cx="489162" cy="1561008"/>
              </a:xfrm>
              <a:custGeom>
                <a:avLst/>
                <a:gdLst/>
                <a:ahLst/>
                <a:cxnLst/>
                <a:rect l="l" t="t" r="r" b="b"/>
                <a:pathLst>
                  <a:path w="15545" h="49607" extrusionOk="0">
                    <a:moveTo>
                      <a:pt x="7424" y="1"/>
                    </a:moveTo>
                    <a:cubicBezTo>
                      <a:pt x="6367" y="1"/>
                      <a:pt x="5273" y="480"/>
                      <a:pt x="4403" y="1772"/>
                    </a:cubicBezTo>
                    <a:cubicBezTo>
                      <a:pt x="2035" y="5341"/>
                      <a:pt x="0" y="49606"/>
                      <a:pt x="0" y="49606"/>
                    </a:cubicBezTo>
                    <a:lnTo>
                      <a:pt x="0" y="49606"/>
                    </a:lnTo>
                    <a:lnTo>
                      <a:pt x="15544" y="47104"/>
                    </a:lnTo>
                    <a:cubicBezTo>
                      <a:pt x="15544" y="47104"/>
                      <a:pt x="11909" y="3873"/>
                      <a:pt x="11075" y="2172"/>
                    </a:cubicBezTo>
                    <a:cubicBezTo>
                      <a:pt x="10570" y="1123"/>
                      <a:pt x="9041" y="1"/>
                      <a:pt x="742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59"/>
              <p:cNvSpPr/>
              <p:nvPr/>
            </p:nvSpPr>
            <p:spPr>
              <a:xfrm>
                <a:off x="1570963" y="1098735"/>
                <a:ext cx="246705" cy="403099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12810" extrusionOk="0">
                    <a:moveTo>
                      <a:pt x="3903" y="0"/>
                    </a:moveTo>
                    <a:cubicBezTo>
                      <a:pt x="3903" y="0"/>
                      <a:pt x="1" y="6739"/>
                      <a:pt x="1" y="8907"/>
                    </a:cubicBezTo>
                    <a:cubicBezTo>
                      <a:pt x="1" y="11075"/>
                      <a:pt x="1735" y="12810"/>
                      <a:pt x="3903" y="12810"/>
                    </a:cubicBezTo>
                    <a:cubicBezTo>
                      <a:pt x="6072" y="12810"/>
                      <a:pt x="7840" y="11075"/>
                      <a:pt x="7840" y="8907"/>
                    </a:cubicBezTo>
                    <a:cubicBezTo>
                      <a:pt x="7840" y="6739"/>
                      <a:pt x="3903" y="0"/>
                      <a:pt x="39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4" name="Google Shape;1294;p59"/>
              <p:cNvSpPr/>
              <p:nvPr/>
            </p:nvSpPr>
            <p:spPr>
              <a:xfrm>
                <a:off x="1598245" y="1334961"/>
                <a:ext cx="66176" cy="120772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3838" extrusionOk="0">
                    <a:moveTo>
                      <a:pt x="792" y="1"/>
                    </a:moveTo>
                    <a:cubicBezTo>
                      <a:pt x="587" y="1"/>
                      <a:pt x="384" y="96"/>
                      <a:pt x="268" y="299"/>
                    </a:cubicBezTo>
                    <a:cubicBezTo>
                      <a:pt x="134" y="633"/>
                      <a:pt x="34" y="966"/>
                      <a:pt x="34" y="1300"/>
                    </a:cubicBezTo>
                    <a:cubicBezTo>
                      <a:pt x="1" y="1600"/>
                      <a:pt x="34" y="1900"/>
                      <a:pt x="101" y="2200"/>
                    </a:cubicBezTo>
                    <a:cubicBezTo>
                      <a:pt x="268" y="2834"/>
                      <a:pt x="635" y="3368"/>
                      <a:pt x="1168" y="3768"/>
                    </a:cubicBezTo>
                    <a:cubicBezTo>
                      <a:pt x="1251" y="3809"/>
                      <a:pt x="1359" y="3838"/>
                      <a:pt x="1461" y="3838"/>
                    </a:cubicBezTo>
                    <a:cubicBezTo>
                      <a:pt x="1524" y="3838"/>
                      <a:pt x="1584" y="3827"/>
                      <a:pt x="1635" y="3802"/>
                    </a:cubicBezTo>
                    <a:cubicBezTo>
                      <a:pt x="1802" y="3768"/>
                      <a:pt x="1936" y="3668"/>
                      <a:pt x="2036" y="3535"/>
                    </a:cubicBezTo>
                    <a:cubicBezTo>
                      <a:pt x="2102" y="3401"/>
                      <a:pt x="2102" y="3235"/>
                      <a:pt x="2069" y="3068"/>
                    </a:cubicBezTo>
                    <a:cubicBezTo>
                      <a:pt x="2002" y="2901"/>
                      <a:pt x="1902" y="2768"/>
                      <a:pt x="1769" y="2701"/>
                    </a:cubicBezTo>
                    <a:lnTo>
                      <a:pt x="1769" y="2701"/>
                    </a:lnTo>
                    <a:cubicBezTo>
                      <a:pt x="1807" y="2720"/>
                      <a:pt x="1846" y="2739"/>
                      <a:pt x="1852" y="2739"/>
                    </a:cubicBezTo>
                    <a:cubicBezTo>
                      <a:pt x="1857" y="2739"/>
                      <a:pt x="1844" y="2729"/>
                      <a:pt x="1802" y="2701"/>
                    </a:cubicBezTo>
                    <a:lnTo>
                      <a:pt x="1769" y="2634"/>
                    </a:lnTo>
                    <a:lnTo>
                      <a:pt x="1635" y="2534"/>
                    </a:lnTo>
                    <a:cubicBezTo>
                      <a:pt x="1613" y="2511"/>
                      <a:pt x="1560" y="2428"/>
                      <a:pt x="1559" y="2428"/>
                    </a:cubicBezTo>
                    <a:lnTo>
                      <a:pt x="1559" y="2428"/>
                    </a:lnTo>
                    <a:cubicBezTo>
                      <a:pt x="1558" y="2428"/>
                      <a:pt x="1570" y="2447"/>
                      <a:pt x="1602" y="2501"/>
                    </a:cubicBezTo>
                    <a:lnTo>
                      <a:pt x="1502" y="2367"/>
                    </a:lnTo>
                    <a:cubicBezTo>
                      <a:pt x="1469" y="2267"/>
                      <a:pt x="1402" y="2200"/>
                      <a:pt x="1369" y="2100"/>
                    </a:cubicBezTo>
                    <a:lnTo>
                      <a:pt x="1369" y="2034"/>
                    </a:lnTo>
                    <a:cubicBezTo>
                      <a:pt x="1335" y="2000"/>
                      <a:pt x="1335" y="1934"/>
                      <a:pt x="1302" y="1867"/>
                    </a:cubicBezTo>
                    <a:cubicBezTo>
                      <a:pt x="1302" y="1800"/>
                      <a:pt x="1302" y="1767"/>
                      <a:pt x="1268" y="1700"/>
                    </a:cubicBezTo>
                    <a:lnTo>
                      <a:pt x="1268" y="1667"/>
                    </a:lnTo>
                    <a:cubicBezTo>
                      <a:pt x="1268" y="1567"/>
                      <a:pt x="1268" y="1467"/>
                      <a:pt x="1268" y="1366"/>
                    </a:cubicBezTo>
                    <a:cubicBezTo>
                      <a:pt x="1268" y="1321"/>
                      <a:pt x="1284" y="1213"/>
                      <a:pt x="1283" y="1213"/>
                    </a:cubicBezTo>
                    <a:lnTo>
                      <a:pt x="1283" y="1213"/>
                    </a:lnTo>
                    <a:cubicBezTo>
                      <a:pt x="1283" y="1213"/>
                      <a:pt x="1279" y="1236"/>
                      <a:pt x="1268" y="1300"/>
                    </a:cubicBezTo>
                    <a:cubicBezTo>
                      <a:pt x="1268" y="1266"/>
                      <a:pt x="1268" y="1200"/>
                      <a:pt x="1302" y="1166"/>
                    </a:cubicBezTo>
                    <a:cubicBezTo>
                      <a:pt x="1335" y="1100"/>
                      <a:pt x="1335" y="1066"/>
                      <a:pt x="1335" y="1000"/>
                    </a:cubicBezTo>
                    <a:cubicBezTo>
                      <a:pt x="1359" y="976"/>
                      <a:pt x="1400" y="867"/>
                      <a:pt x="1385" y="867"/>
                    </a:cubicBezTo>
                    <a:cubicBezTo>
                      <a:pt x="1382" y="867"/>
                      <a:pt x="1375" y="873"/>
                      <a:pt x="1365" y="886"/>
                    </a:cubicBezTo>
                    <a:lnTo>
                      <a:pt x="1365" y="886"/>
                    </a:lnTo>
                    <a:cubicBezTo>
                      <a:pt x="1435" y="762"/>
                      <a:pt x="1431" y="614"/>
                      <a:pt x="1402" y="466"/>
                    </a:cubicBezTo>
                    <a:cubicBezTo>
                      <a:pt x="1326" y="164"/>
                      <a:pt x="1058" y="1"/>
                      <a:pt x="792" y="1"/>
                    </a:cubicBezTo>
                    <a:close/>
                  </a:path>
                </a:pathLst>
              </a:custGeom>
              <a:solidFill>
                <a:srgbClr val="FAE9CD">
                  <a:alpha val="486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59"/>
              <p:cNvSpPr/>
              <p:nvPr/>
            </p:nvSpPr>
            <p:spPr>
              <a:xfrm>
                <a:off x="1562404" y="1782901"/>
                <a:ext cx="279400" cy="52488"/>
              </a:xfrm>
              <a:custGeom>
                <a:avLst/>
                <a:gdLst/>
                <a:ahLst/>
                <a:cxnLst/>
                <a:rect l="l" t="t" r="r" b="b"/>
                <a:pathLst>
                  <a:path w="8879" h="1668" extrusionOk="0">
                    <a:moveTo>
                      <a:pt x="6691" y="1"/>
                    </a:moveTo>
                    <a:cubicBezTo>
                      <a:pt x="4664" y="1"/>
                      <a:pt x="2641" y="214"/>
                      <a:pt x="640" y="641"/>
                    </a:cubicBezTo>
                    <a:cubicBezTo>
                      <a:pt x="0" y="793"/>
                      <a:pt x="194" y="1667"/>
                      <a:pt x="765" y="1667"/>
                    </a:cubicBezTo>
                    <a:cubicBezTo>
                      <a:pt x="820" y="1667"/>
                      <a:pt x="878" y="1659"/>
                      <a:pt x="940" y="1642"/>
                    </a:cubicBezTo>
                    <a:cubicBezTo>
                      <a:pt x="2874" y="1233"/>
                      <a:pt x="4875" y="1047"/>
                      <a:pt x="6870" y="1047"/>
                    </a:cubicBezTo>
                    <a:cubicBezTo>
                      <a:pt x="7318" y="1047"/>
                      <a:pt x="7765" y="1056"/>
                      <a:pt x="8212" y="1075"/>
                    </a:cubicBezTo>
                    <a:cubicBezTo>
                      <a:pt x="8222" y="1075"/>
                      <a:pt x="8233" y="1076"/>
                      <a:pt x="8243" y="1076"/>
                    </a:cubicBezTo>
                    <a:cubicBezTo>
                      <a:pt x="8879" y="1076"/>
                      <a:pt x="8868" y="74"/>
                      <a:pt x="8212" y="41"/>
                    </a:cubicBezTo>
                    <a:cubicBezTo>
                      <a:pt x="7705" y="14"/>
                      <a:pt x="7198" y="1"/>
                      <a:pt x="66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96" name="Google Shape;1296;p59"/>
          <p:cNvGrpSpPr/>
          <p:nvPr/>
        </p:nvGrpSpPr>
        <p:grpSpPr>
          <a:xfrm>
            <a:off x="2821500" y="1760250"/>
            <a:ext cx="1071141" cy="2076240"/>
            <a:chOff x="2821500" y="1760250"/>
            <a:chExt cx="1071141" cy="2076240"/>
          </a:xfrm>
        </p:grpSpPr>
        <p:grpSp>
          <p:nvGrpSpPr>
            <p:cNvPr id="1297" name="Google Shape;1297;p59"/>
            <p:cNvGrpSpPr/>
            <p:nvPr/>
          </p:nvGrpSpPr>
          <p:grpSpPr>
            <a:xfrm>
              <a:off x="3151952" y="3095858"/>
              <a:ext cx="740689" cy="740632"/>
              <a:chOff x="3146882" y="3093395"/>
              <a:chExt cx="781153" cy="782082"/>
            </a:xfrm>
          </p:grpSpPr>
          <p:grpSp>
            <p:nvGrpSpPr>
              <p:cNvPr id="1298" name="Google Shape;1298;p59"/>
              <p:cNvGrpSpPr/>
              <p:nvPr/>
            </p:nvGrpSpPr>
            <p:grpSpPr>
              <a:xfrm>
                <a:off x="3146882" y="3093395"/>
                <a:ext cx="781153" cy="781170"/>
                <a:chOff x="1677700" y="3473525"/>
                <a:chExt cx="1165900" cy="1165925"/>
              </a:xfrm>
            </p:grpSpPr>
            <p:sp>
              <p:nvSpPr>
                <p:cNvPr id="1299" name="Google Shape;1299;p59"/>
                <p:cNvSpPr/>
                <p:nvPr/>
              </p:nvSpPr>
              <p:spPr>
                <a:xfrm>
                  <a:off x="1677700" y="3473525"/>
                  <a:ext cx="1165900" cy="116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36" h="46637" extrusionOk="0">
                      <a:moveTo>
                        <a:pt x="23318" y="1"/>
                      </a:moveTo>
                      <a:cubicBezTo>
                        <a:pt x="10455" y="1"/>
                        <a:pt x="0" y="10456"/>
                        <a:pt x="0" y="23319"/>
                      </a:cubicBezTo>
                      <a:cubicBezTo>
                        <a:pt x="0" y="36181"/>
                        <a:pt x="10455" y="46636"/>
                        <a:pt x="23318" y="46636"/>
                      </a:cubicBezTo>
                      <a:cubicBezTo>
                        <a:pt x="36180" y="46636"/>
                        <a:pt x="46635" y="36181"/>
                        <a:pt x="46635" y="23319"/>
                      </a:cubicBezTo>
                      <a:cubicBezTo>
                        <a:pt x="46635" y="10456"/>
                        <a:pt x="36180" y="1"/>
                        <a:pt x="23318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0" name="Google Shape;1300;p59"/>
                <p:cNvSpPr/>
                <p:nvPr/>
              </p:nvSpPr>
              <p:spPr>
                <a:xfrm>
                  <a:off x="2001832" y="4181147"/>
                  <a:ext cx="518475" cy="3904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39" h="33533" extrusionOk="0">
                      <a:moveTo>
                        <a:pt x="5778" y="0"/>
                      </a:moveTo>
                      <a:cubicBezTo>
                        <a:pt x="4025" y="0"/>
                        <a:pt x="2408" y="482"/>
                        <a:pt x="1" y="1342"/>
                      </a:cubicBezTo>
                      <a:lnTo>
                        <a:pt x="1" y="33533"/>
                      </a:lnTo>
                      <a:lnTo>
                        <a:pt x="20739" y="33533"/>
                      </a:lnTo>
                      <a:lnTo>
                        <a:pt x="20739" y="1410"/>
                      </a:lnTo>
                      <a:cubicBezTo>
                        <a:pt x="18331" y="516"/>
                        <a:pt x="16646" y="0"/>
                        <a:pt x="1485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1" name="Google Shape;1301;p59"/>
                <p:cNvSpPr/>
                <p:nvPr/>
              </p:nvSpPr>
              <p:spPr>
                <a:xfrm>
                  <a:off x="2180675" y="4037550"/>
                  <a:ext cx="148750" cy="242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50" h="9700" extrusionOk="0">
                      <a:moveTo>
                        <a:pt x="0" y="1"/>
                      </a:moveTo>
                      <a:lnTo>
                        <a:pt x="0" y="6742"/>
                      </a:lnTo>
                      <a:cubicBezTo>
                        <a:pt x="0" y="8358"/>
                        <a:pt x="1307" y="9699"/>
                        <a:pt x="2958" y="9699"/>
                      </a:cubicBezTo>
                      <a:cubicBezTo>
                        <a:pt x="4609" y="9699"/>
                        <a:pt x="5916" y="8358"/>
                        <a:pt x="5950" y="6742"/>
                      </a:cubicBezTo>
                      <a:lnTo>
                        <a:pt x="5950" y="1"/>
                      </a:lnTo>
                      <a:close/>
                    </a:path>
                  </a:pathLst>
                </a:custGeom>
                <a:solidFill>
                  <a:srgbClr val="FE916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2" name="Google Shape;1302;p59"/>
                <p:cNvSpPr/>
                <p:nvPr/>
              </p:nvSpPr>
              <p:spPr>
                <a:xfrm>
                  <a:off x="2117050" y="3799400"/>
                  <a:ext cx="313850" cy="36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54" h="14790" extrusionOk="0">
                      <a:moveTo>
                        <a:pt x="12519" y="0"/>
                      </a:moveTo>
                      <a:lnTo>
                        <a:pt x="0" y="35"/>
                      </a:lnTo>
                      <a:lnTo>
                        <a:pt x="35" y="8564"/>
                      </a:lnTo>
                      <a:cubicBezTo>
                        <a:pt x="35" y="11982"/>
                        <a:pt x="2821" y="14789"/>
                        <a:pt x="6265" y="14789"/>
                      </a:cubicBezTo>
                      <a:cubicBezTo>
                        <a:pt x="6286" y="14789"/>
                        <a:pt x="6307" y="14789"/>
                        <a:pt x="6328" y="14789"/>
                      </a:cubicBezTo>
                      <a:cubicBezTo>
                        <a:pt x="9767" y="14789"/>
                        <a:pt x="12553" y="11969"/>
                        <a:pt x="12553" y="8530"/>
                      </a:cubicBezTo>
                      <a:lnTo>
                        <a:pt x="125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3" name="Google Shape;1303;p59"/>
                <p:cNvSpPr/>
                <p:nvPr/>
              </p:nvSpPr>
              <p:spPr>
                <a:xfrm>
                  <a:off x="2078350" y="3675575"/>
                  <a:ext cx="348250" cy="26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930" h="10457" extrusionOk="0">
                      <a:moveTo>
                        <a:pt x="5813" y="1"/>
                      </a:moveTo>
                      <a:cubicBezTo>
                        <a:pt x="2580" y="1"/>
                        <a:pt x="1" y="2649"/>
                        <a:pt x="1" y="5848"/>
                      </a:cubicBezTo>
                      <a:lnTo>
                        <a:pt x="35" y="10456"/>
                      </a:lnTo>
                      <a:lnTo>
                        <a:pt x="2167" y="10456"/>
                      </a:lnTo>
                      <a:lnTo>
                        <a:pt x="2133" y="7464"/>
                      </a:lnTo>
                      <a:cubicBezTo>
                        <a:pt x="2133" y="6501"/>
                        <a:pt x="2924" y="5744"/>
                        <a:pt x="3852" y="5744"/>
                      </a:cubicBezTo>
                      <a:lnTo>
                        <a:pt x="12897" y="5710"/>
                      </a:lnTo>
                      <a:cubicBezTo>
                        <a:pt x="13482" y="5676"/>
                        <a:pt x="13929" y="5194"/>
                        <a:pt x="13929" y="4644"/>
                      </a:cubicBezTo>
                      <a:cubicBezTo>
                        <a:pt x="13895" y="4059"/>
                        <a:pt x="13413" y="3612"/>
                        <a:pt x="12829" y="3612"/>
                      </a:cubicBezTo>
                      <a:lnTo>
                        <a:pt x="7257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4" name="Google Shape;1304;p59"/>
                <p:cNvSpPr/>
                <p:nvPr/>
              </p:nvSpPr>
              <p:spPr>
                <a:xfrm>
                  <a:off x="2060300" y="3893975"/>
                  <a:ext cx="116950" cy="116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8" h="4678" extrusionOk="0">
                      <a:moveTo>
                        <a:pt x="2339" y="0"/>
                      </a:moveTo>
                      <a:cubicBezTo>
                        <a:pt x="1032" y="35"/>
                        <a:pt x="0" y="1067"/>
                        <a:pt x="0" y="2339"/>
                      </a:cubicBezTo>
                      <a:cubicBezTo>
                        <a:pt x="0" y="3646"/>
                        <a:pt x="1066" y="4678"/>
                        <a:pt x="2339" y="4678"/>
                      </a:cubicBezTo>
                      <a:cubicBezTo>
                        <a:pt x="3646" y="4678"/>
                        <a:pt x="4678" y="3612"/>
                        <a:pt x="4678" y="2339"/>
                      </a:cubicBezTo>
                      <a:cubicBezTo>
                        <a:pt x="4643" y="1032"/>
                        <a:pt x="3611" y="0"/>
                        <a:pt x="233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5" name="Google Shape;1305;p59"/>
                <p:cNvSpPr/>
                <p:nvPr/>
              </p:nvSpPr>
              <p:spPr>
                <a:xfrm>
                  <a:off x="2072325" y="3918050"/>
                  <a:ext cx="46450" cy="6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2752" fill="none" extrusionOk="0">
                      <a:moveTo>
                        <a:pt x="1858" y="2752"/>
                      </a:moveTo>
                      <a:cubicBezTo>
                        <a:pt x="1" y="2752"/>
                        <a:pt x="1" y="0"/>
                        <a:pt x="1858" y="0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6" name="Google Shape;1306;p59"/>
                <p:cNvSpPr/>
                <p:nvPr/>
              </p:nvSpPr>
              <p:spPr>
                <a:xfrm>
                  <a:off x="2166050" y="3673875"/>
                  <a:ext cx="355125" cy="14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205" h="5813" extrusionOk="0">
                      <a:moveTo>
                        <a:pt x="14170" y="0"/>
                      </a:moveTo>
                      <a:lnTo>
                        <a:pt x="3337" y="69"/>
                      </a:lnTo>
                      <a:cubicBezTo>
                        <a:pt x="1479" y="69"/>
                        <a:pt x="1" y="1582"/>
                        <a:pt x="35" y="3405"/>
                      </a:cubicBezTo>
                      <a:lnTo>
                        <a:pt x="35" y="5812"/>
                      </a:lnTo>
                      <a:lnTo>
                        <a:pt x="9389" y="5744"/>
                      </a:lnTo>
                      <a:cubicBezTo>
                        <a:pt x="12072" y="5709"/>
                        <a:pt x="14204" y="3543"/>
                        <a:pt x="14204" y="860"/>
                      </a:cubicBezTo>
                      <a:lnTo>
                        <a:pt x="1417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7" name="Google Shape;1307;p59"/>
                <p:cNvSpPr/>
                <p:nvPr/>
              </p:nvSpPr>
              <p:spPr>
                <a:xfrm>
                  <a:off x="2194425" y="3581875"/>
                  <a:ext cx="285475" cy="202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19" h="8117" extrusionOk="0">
                      <a:moveTo>
                        <a:pt x="10456" y="0"/>
                      </a:moveTo>
                      <a:lnTo>
                        <a:pt x="1720" y="3577"/>
                      </a:lnTo>
                      <a:cubicBezTo>
                        <a:pt x="551" y="4058"/>
                        <a:pt x="0" y="5400"/>
                        <a:pt x="482" y="6569"/>
                      </a:cubicBezTo>
                      <a:lnTo>
                        <a:pt x="1101" y="8117"/>
                      </a:lnTo>
                      <a:lnTo>
                        <a:pt x="8874" y="4953"/>
                      </a:lnTo>
                      <a:cubicBezTo>
                        <a:pt x="10593" y="4265"/>
                        <a:pt x="11418" y="2304"/>
                        <a:pt x="10696" y="585"/>
                      </a:cubicBezTo>
                      <a:lnTo>
                        <a:pt x="104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8" name="Google Shape;1308;p59"/>
                <p:cNvSpPr/>
                <p:nvPr/>
              </p:nvSpPr>
              <p:spPr>
                <a:xfrm>
                  <a:off x="2272675" y="3912025"/>
                  <a:ext cx="26675" cy="111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7" h="4472" fill="none" extrusionOk="0">
                      <a:moveTo>
                        <a:pt x="860" y="1"/>
                      </a:moveTo>
                      <a:lnTo>
                        <a:pt x="1066" y="3853"/>
                      </a:lnTo>
                      <a:lnTo>
                        <a:pt x="0" y="4472"/>
                      </a:ln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9" name="Google Shape;1309;p59"/>
                <p:cNvSpPr/>
                <p:nvPr/>
              </p:nvSpPr>
              <p:spPr>
                <a:xfrm>
                  <a:off x="1698325" y="3731125"/>
                  <a:ext cx="458300" cy="56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32" h="22507" extrusionOk="0">
                      <a:moveTo>
                        <a:pt x="17038" y="1"/>
                      </a:moveTo>
                      <a:cubicBezTo>
                        <a:pt x="16953" y="1"/>
                        <a:pt x="16859" y="33"/>
                        <a:pt x="16784" y="83"/>
                      </a:cubicBezTo>
                      <a:cubicBezTo>
                        <a:pt x="15855" y="633"/>
                        <a:pt x="14995" y="1287"/>
                        <a:pt x="14204" y="2044"/>
                      </a:cubicBezTo>
                      <a:lnTo>
                        <a:pt x="14170" y="2078"/>
                      </a:lnTo>
                      <a:lnTo>
                        <a:pt x="13895" y="2353"/>
                      </a:lnTo>
                      <a:lnTo>
                        <a:pt x="13826" y="2422"/>
                      </a:lnTo>
                      <a:lnTo>
                        <a:pt x="13791" y="2456"/>
                      </a:lnTo>
                      <a:cubicBezTo>
                        <a:pt x="13516" y="2731"/>
                        <a:pt x="13241" y="3006"/>
                        <a:pt x="13000" y="3316"/>
                      </a:cubicBezTo>
                      <a:cubicBezTo>
                        <a:pt x="13172" y="2972"/>
                        <a:pt x="13344" y="2628"/>
                        <a:pt x="13516" y="2284"/>
                      </a:cubicBezTo>
                      <a:cubicBezTo>
                        <a:pt x="13654" y="2044"/>
                        <a:pt x="13620" y="1734"/>
                        <a:pt x="13448" y="1528"/>
                      </a:cubicBezTo>
                      <a:cubicBezTo>
                        <a:pt x="13344" y="1459"/>
                        <a:pt x="13241" y="1459"/>
                        <a:pt x="13172" y="1459"/>
                      </a:cubicBezTo>
                      <a:cubicBezTo>
                        <a:pt x="13000" y="1528"/>
                        <a:pt x="12863" y="1631"/>
                        <a:pt x="12794" y="1768"/>
                      </a:cubicBezTo>
                      <a:cubicBezTo>
                        <a:pt x="12072" y="3075"/>
                        <a:pt x="11522" y="4485"/>
                        <a:pt x="11178" y="5895"/>
                      </a:cubicBezTo>
                      <a:lnTo>
                        <a:pt x="10937" y="5895"/>
                      </a:lnTo>
                      <a:cubicBezTo>
                        <a:pt x="9183" y="6102"/>
                        <a:pt x="7463" y="6514"/>
                        <a:pt x="5813" y="7168"/>
                      </a:cubicBezTo>
                      <a:cubicBezTo>
                        <a:pt x="2064" y="8681"/>
                        <a:pt x="0" y="11329"/>
                        <a:pt x="0" y="14631"/>
                      </a:cubicBezTo>
                      <a:cubicBezTo>
                        <a:pt x="35" y="16110"/>
                        <a:pt x="654" y="17554"/>
                        <a:pt x="1720" y="18586"/>
                      </a:cubicBezTo>
                      <a:cubicBezTo>
                        <a:pt x="5503" y="22335"/>
                        <a:pt x="15064" y="22507"/>
                        <a:pt x="16887" y="22507"/>
                      </a:cubicBezTo>
                      <a:lnTo>
                        <a:pt x="17059" y="22507"/>
                      </a:lnTo>
                      <a:lnTo>
                        <a:pt x="17024" y="18242"/>
                      </a:lnTo>
                      <a:cubicBezTo>
                        <a:pt x="16938" y="18243"/>
                        <a:pt x="16849" y="18243"/>
                        <a:pt x="16759" y="18243"/>
                      </a:cubicBezTo>
                      <a:cubicBezTo>
                        <a:pt x="13036" y="18243"/>
                        <a:pt x="6693" y="17541"/>
                        <a:pt x="4712" y="15560"/>
                      </a:cubicBezTo>
                      <a:cubicBezTo>
                        <a:pt x="4437" y="15319"/>
                        <a:pt x="4299" y="14975"/>
                        <a:pt x="4299" y="14631"/>
                      </a:cubicBezTo>
                      <a:cubicBezTo>
                        <a:pt x="4299" y="12808"/>
                        <a:pt x="6328" y="11020"/>
                        <a:pt x="7739" y="10229"/>
                      </a:cubicBezTo>
                      <a:cubicBezTo>
                        <a:pt x="11659" y="8028"/>
                        <a:pt x="13310" y="9610"/>
                        <a:pt x="15030" y="6962"/>
                      </a:cubicBezTo>
                      <a:cubicBezTo>
                        <a:pt x="15339" y="6514"/>
                        <a:pt x="15683" y="6067"/>
                        <a:pt x="16027" y="5620"/>
                      </a:cubicBezTo>
                      <a:cubicBezTo>
                        <a:pt x="16612" y="4932"/>
                        <a:pt x="17231" y="4313"/>
                        <a:pt x="17953" y="3763"/>
                      </a:cubicBezTo>
                      <a:cubicBezTo>
                        <a:pt x="18090" y="3660"/>
                        <a:pt x="18159" y="3454"/>
                        <a:pt x="18090" y="3282"/>
                      </a:cubicBezTo>
                      <a:cubicBezTo>
                        <a:pt x="18024" y="3148"/>
                        <a:pt x="17886" y="3072"/>
                        <a:pt x="17750" y="3072"/>
                      </a:cubicBezTo>
                      <a:cubicBezTo>
                        <a:pt x="17675" y="3072"/>
                        <a:pt x="17601" y="3095"/>
                        <a:pt x="17540" y="3144"/>
                      </a:cubicBezTo>
                      <a:cubicBezTo>
                        <a:pt x="16956" y="3591"/>
                        <a:pt x="16440" y="4038"/>
                        <a:pt x="15958" y="4554"/>
                      </a:cubicBezTo>
                      <a:lnTo>
                        <a:pt x="15889" y="4485"/>
                      </a:lnTo>
                      <a:cubicBezTo>
                        <a:pt x="16543" y="3798"/>
                        <a:pt x="17265" y="3178"/>
                        <a:pt x="18056" y="2663"/>
                      </a:cubicBezTo>
                      <a:cubicBezTo>
                        <a:pt x="18262" y="2525"/>
                        <a:pt x="18331" y="2250"/>
                        <a:pt x="18228" y="2044"/>
                      </a:cubicBezTo>
                      <a:cubicBezTo>
                        <a:pt x="18159" y="1940"/>
                        <a:pt x="18056" y="1872"/>
                        <a:pt x="17953" y="1837"/>
                      </a:cubicBezTo>
                      <a:cubicBezTo>
                        <a:pt x="17910" y="1823"/>
                        <a:pt x="17862" y="1815"/>
                        <a:pt x="17812" y="1815"/>
                      </a:cubicBezTo>
                      <a:cubicBezTo>
                        <a:pt x="17742" y="1815"/>
                        <a:pt x="17669" y="1831"/>
                        <a:pt x="17609" y="1872"/>
                      </a:cubicBezTo>
                      <a:cubicBezTo>
                        <a:pt x="16784" y="2422"/>
                        <a:pt x="16027" y="3075"/>
                        <a:pt x="15339" y="3763"/>
                      </a:cubicBezTo>
                      <a:lnTo>
                        <a:pt x="15270" y="3694"/>
                      </a:lnTo>
                      <a:cubicBezTo>
                        <a:pt x="15958" y="2972"/>
                        <a:pt x="16749" y="2353"/>
                        <a:pt x="17575" y="1803"/>
                      </a:cubicBezTo>
                      <a:cubicBezTo>
                        <a:pt x="17781" y="1665"/>
                        <a:pt x="17884" y="1390"/>
                        <a:pt x="17781" y="1149"/>
                      </a:cubicBezTo>
                      <a:cubicBezTo>
                        <a:pt x="17712" y="1046"/>
                        <a:pt x="17643" y="977"/>
                        <a:pt x="17540" y="943"/>
                      </a:cubicBezTo>
                      <a:cubicBezTo>
                        <a:pt x="17500" y="933"/>
                        <a:pt x="17460" y="929"/>
                        <a:pt x="17420" y="929"/>
                      </a:cubicBezTo>
                      <a:cubicBezTo>
                        <a:pt x="17325" y="929"/>
                        <a:pt x="17235" y="953"/>
                        <a:pt x="17162" y="977"/>
                      </a:cubicBezTo>
                      <a:cubicBezTo>
                        <a:pt x="16302" y="1562"/>
                        <a:pt x="15511" y="2215"/>
                        <a:pt x="14754" y="2938"/>
                      </a:cubicBezTo>
                      <a:lnTo>
                        <a:pt x="14686" y="2835"/>
                      </a:lnTo>
                      <a:cubicBezTo>
                        <a:pt x="15442" y="2112"/>
                        <a:pt x="16268" y="1459"/>
                        <a:pt x="17162" y="909"/>
                      </a:cubicBezTo>
                      <a:cubicBezTo>
                        <a:pt x="17368" y="737"/>
                        <a:pt x="17437" y="496"/>
                        <a:pt x="17368" y="255"/>
                      </a:cubicBezTo>
                      <a:cubicBezTo>
                        <a:pt x="17334" y="152"/>
                        <a:pt x="17231" y="49"/>
                        <a:pt x="17127" y="14"/>
                      </a:cubicBezTo>
                      <a:cubicBezTo>
                        <a:pt x="17100" y="5"/>
                        <a:pt x="17070" y="1"/>
                        <a:pt x="1703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0" name="Google Shape;1310;p59"/>
                <p:cNvSpPr/>
                <p:nvPr/>
              </p:nvSpPr>
              <p:spPr>
                <a:xfrm>
                  <a:off x="1886625" y="4155350"/>
                  <a:ext cx="288050" cy="21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2" h="8771" extrusionOk="0">
                      <a:moveTo>
                        <a:pt x="0" y="1"/>
                      </a:moveTo>
                      <a:lnTo>
                        <a:pt x="0" y="7739"/>
                      </a:lnTo>
                      <a:cubicBezTo>
                        <a:pt x="3818" y="8358"/>
                        <a:pt x="7670" y="8702"/>
                        <a:pt x="11521" y="8771"/>
                      </a:cubicBezTo>
                      <a:lnTo>
                        <a:pt x="10455" y="1032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1" name="Google Shape;1311;p59"/>
                <p:cNvSpPr/>
                <p:nvPr/>
              </p:nvSpPr>
              <p:spPr>
                <a:xfrm>
                  <a:off x="2362075" y="3730900"/>
                  <a:ext cx="458300" cy="56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32" h="22516" extrusionOk="0">
                      <a:moveTo>
                        <a:pt x="1339" y="1"/>
                      </a:moveTo>
                      <a:cubicBezTo>
                        <a:pt x="1284" y="1"/>
                        <a:pt x="1227" y="9"/>
                        <a:pt x="1170" y="23"/>
                      </a:cubicBezTo>
                      <a:cubicBezTo>
                        <a:pt x="1067" y="58"/>
                        <a:pt x="998" y="127"/>
                        <a:pt x="964" y="230"/>
                      </a:cubicBezTo>
                      <a:cubicBezTo>
                        <a:pt x="861" y="505"/>
                        <a:pt x="964" y="780"/>
                        <a:pt x="1205" y="883"/>
                      </a:cubicBezTo>
                      <a:cubicBezTo>
                        <a:pt x="2064" y="1468"/>
                        <a:pt x="2890" y="2121"/>
                        <a:pt x="3646" y="2844"/>
                      </a:cubicBezTo>
                      <a:lnTo>
                        <a:pt x="3578" y="2947"/>
                      </a:lnTo>
                      <a:cubicBezTo>
                        <a:pt x="2855" y="2224"/>
                        <a:pt x="2030" y="1571"/>
                        <a:pt x="1170" y="986"/>
                      </a:cubicBezTo>
                      <a:cubicBezTo>
                        <a:pt x="1097" y="962"/>
                        <a:pt x="1007" y="938"/>
                        <a:pt x="924" y="938"/>
                      </a:cubicBezTo>
                      <a:cubicBezTo>
                        <a:pt x="890" y="938"/>
                        <a:pt x="856" y="942"/>
                        <a:pt x="826" y="952"/>
                      </a:cubicBezTo>
                      <a:cubicBezTo>
                        <a:pt x="689" y="986"/>
                        <a:pt x="620" y="1055"/>
                        <a:pt x="551" y="1158"/>
                      </a:cubicBezTo>
                      <a:cubicBezTo>
                        <a:pt x="482" y="1399"/>
                        <a:pt x="551" y="1674"/>
                        <a:pt x="757" y="1812"/>
                      </a:cubicBezTo>
                      <a:cubicBezTo>
                        <a:pt x="1583" y="2362"/>
                        <a:pt x="2374" y="2981"/>
                        <a:pt x="3062" y="3703"/>
                      </a:cubicBezTo>
                      <a:lnTo>
                        <a:pt x="2993" y="3772"/>
                      </a:lnTo>
                      <a:cubicBezTo>
                        <a:pt x="2305" y="3084"/>
                        <a:pt x="1548" y="2431"/>
                        <a:pt x="723" y="1881"/>
                      </a:cubicBezTo>
                      <a:cubicBezTo>
                        <a:pt x="663" y="1840"/>
                        <a:pt x="590" y="1824"/>
                        <a:pt x="520" y="1824"/>
                      </a:cubicBezTo>
                      <a:cubicBezTo>
                        <a:pt x="471" y="1824"/>
                        <a:pt x="422" y="1832"/>
                        <a:pt x="379" y="1846"/>
                      </a:cubicBezTo>
                      <a:cubicBezTo>
                        <a:pt x="276" y="1881"/>
                        <a:pt x="173" y="1949"/>
                        <a:pt x="138" y="2053"/>
                      </a:cubicBezTo>
                      <a:cubicBezTo>
                        <a:pt x="1" y="2259"/>
                        <a:pt x="70" y="2534"/>
                        <a:pt x="276" y="2672"/>
                      </a:cubicBezTo>
                      <a:cubicBezTo>
                        <a:pt x="1067" y="3187"/>
                        <a:pt x="1789" y="3807"/>
                        <a:pt x="2443" y="4529"/>
                      </a:cubicBezTo>
                      <a:lnTo>
                        <a:pt x="2374" y="4598"/>
                      </a:lnTo>
                      <a:cubicBezTo>
                        <a:pt x="1892" y="4082"/>
                        <a:pt x="1376" y="3600"/>
                        <a:pt x="792" y="3153"/>
                      </a:cubicBezTo>
                      <a:cubicBezTo>
                        <a:pt x="731" y="3104"/>
                        <a:pt x="657" y="3081"/>
                        <a:pt x="582" y="3081"/>
                      </a:cubicBezTo>
                      <a:cubicBezTo>
                        <a:pt x="447" y="3081"/>
                        <a:pt x="308" y="3157"/>
                        <a:pt x="242" y="3291"/>
                      </a:cubicBezTo>
                      <a:cubicBezTo>
                        <a:pt x="173" y="3463"/>
                        <a:pt x="242" y="3669"/>
                        <a:pt x="379" y="3807"/>
                      </a:cubicBezTo>
                      <a:cubicBezTo>
                        <a:pt x="1101" y="4357"/>
                        <a:pt x="1720" y="4976"/>
                        <a:pt x="2305" y="5629"/>
                      </a:cubicBezTo>
                      <a:cubicBezTo>
                        <a:pt x="2649" y="6076"/>
                        <a:pt x="2993" y="6523"/>
                        <a:pt x="3302" y="7005"/>
                      </a:cubicBezTo>
                      <a:cubicBezTo>
                        <a:pt x="5022" y="9619"/>
                        <a:pt x="6707" y="8071"/>
                        <a:pt x="10628" y="10272"/>
                      </a:cubicBezTo>
                      <a:cubicBezTo>
                        <a:pt x="12004" y="11063"/>
                        <a:pt x="14067" y="12817"/>
                        <a:pt x="14067" y="14674"/>
                      </a:cubicBezTo>
                      <a:cubicBezTo>
                        <a:pt x="14067" y="15018"/>
                        <a:pt x="13895" y="15362"/>
                        <a:pt x="13620" y="15603"/>
                      </a:cubicBezTo>
                      <a:cubicBezTo>
                        <a:pt x="11637" y="17553"/>
                        <a:pt x="5283" y="18287"/>
                        <a:pt x="1561" y="18287"/>
                      </a:cubicBezTo>
                      <a:cubicBezTo>
                        <a:pt x="1475" y="18287"/>
                        <a:pt x="1391" y="18286"/>
                        <a:pt x="1308" y="18286"/>
                      </a:cubicBezTo>
                      <a:lnTo>
                        <a:pt x="1273" y="22516"/>
                      </a:lnTo>
                      <a:lnTo>
                        <a:pt x="1445" y="22516"/>
                      </a:lnTo>
                      <a:cubicBezTo>
                        <a:pt x="3268" y="22516"/>
                        <a:pt x="12829" y="22344"/>
                        <a:pt x="16612" y="18595"/>
                      </a:cubicBezTo>
                      <a:cubicBezTo>
                        <a:pt x="17713" y="17563"/>
                        <a:pt x="18332" y="16153"/>
                        <a:pt x="18332" y="14674"/>
                      </a:cubicBezTo>
                      <a:cubicBezTo>
                        <a:pt x="18332" y="11373"/>
                        <a:pt x="16268" y="8725"/>
                        <a:pt x="12519" y="7177"/>
                      </a:cubicBezTo>
                      <a:cubicBezTo>
                        <a:pt x="10869" y="6523"/>
                        <a:pt x="9149" y="6076"/>
                        <a:pt x="7395" y="5904"/>
                      </a:cubicBezTo>
                      <a:lnTo>
                        <a:pt x="7154" y="5904"/>
                      </a:lnTo>
                      <a:cubicBezTo>
                        <a:pt x="6776" y="4460"/>
                        <a:pt x="6226" y="3084"/>
                        <a:pt x="5538" y="1777"/>
                      </a:cubicBezTo>
                      <a:cubicBezTo>
                        <a:pt x="5469" y="1640"/>
                        <a:pt x="5332" y="1502"/>
                        <a:pt x="5160" y="1468"/>
                      </a:cubicBezTo>
                      <a:cubicBezTo>
                        <a:pt x="5132" y="1459"/>
                        <a:pt x="5104" y="1454"/>
                        <a:pt x="5077" y="1454"/>
                      </a:cubicBezTo>
                      <a:cubicBezTo>
                        <a:pt x="5004" y="1454"/>
                        <a:pt x="4935" y="1486"/>
                        <a:pt x="4884" y="1537"/>
                      </a:cubicBezTo>
                      <a:cubicBezTo>
                        <a:pt x="4678" y="1743"/>
                        <a:pt x="4644" y="2053"/>
                        <a:pt x="4816" y="2293"/>
                      </a:cubicBezTo>
                      <a:cubicBezTo>
                        <a:pt x="4988" y="2603"/>
                        <a:pt x="5160" y="2947"/>
                        <a:pt x="5297" y="3291"/>
                      </a:cubicBezTo>
                      <a:cubicBezTo>
                        <a:pt x="5056" y="3015"/>
                        <a:pt x="4816" y="2740"/>
                        <a:pt x="4506" y="2431"/>
                      </a:cubicBezTo>
                      <a:lnTo>
                        <a:pt x="4472" y="2396"/>
                      </a:lnTo>
                      <a:lnTo>
                        <a:pt x="4403" y="2328"/>
                      </a:lnTo>
                      <a:lnTo>
                        <a:pt x="4162" y="2087"/>
                      </a:lnTo>
                      <a:lnTo>
                        <a:pt x="4093" y="2018"/>
                      </a:lnTo>
                      <a:cubicBezTo>
                        <a:pt x="3337" y="1296"/>
                        <a:pt x="2477" y="642"/>
                        <a:pt x="1548" y="58"/>
                      </a:cubicBezTo>
                      <a:cubicBezTo>
                        <a:pt x="1488" y="17"/>
                        <a:pt x="1416" y="1"/>
                        <a:pt x="133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2" name="Google Shape;1312;p59"/>
                <p:cNvSpPr/>
                <p:nvPr/>
              </p:nvSpPr>
              <p:spPr>
                <a:xfrm>
                  <a:off x="2344025" y="4155350"/>
                  <a:ext cx="288050" cy="219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2" h="8771" extrusionOk="0">
                      <a:moveTo>
                        <a:pt x="11522" y="1"/>
                      </a:moveTo>
                      <a:lnTo>
                        <a:pt x="1101" y="1032"/>
                      </a:lnTo>
                      <a:lnTo>
                        <a:pt x="1" y="8771"/>
                      </a:lnTo>
                      <a:cubicBezTo>
                        <a:pt x="3852" y="8702"/>
                        <a:pt x="7704" y="8358"/>
                        <a:pt x="11522" y="7739"/>
                      </a:cubicBezTo>
                      <a:lnTo>
                        <a:pt x="11522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3" name="Google Shape;1313;p59"/>
                <p:cNvSpPr/>
                <p:nvPr/>
              </p:nvSpPr>
              <p:spPr>
                <a:xfrm>
                  <a:off x="2123050" y="4188025"/>
                  <a:ext cx="257125" cy="133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5" h="5332" fill="none" extrusionOk="0">
                      <a:moveTo>
                        <a:pt x="10284" y="276"/>
                      </a:moveTo>
                      <a:cubicBezTo>
                        <a:pt x="10215" y="3096"/>
                        <a:pt x="7877" y="5331"/>
                        <a:pt x="5057" y="5262"/>
                      </a:cubicBezTo>
                      <a:lnTo>
                        <a:pt x="5057" y="5262"/>
                      </a:lnTo>
                      <a:cubicBezTo>
                        <a:pt x="2236" y="5194"/>
                        <a:pt x="1" y="2821"/>
                        <a:pt x="70" y="1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4" name="Google Shape;1314;p59"/>
                <p:cNvSpPr/>
                <p:nvPr/>
              </p:nvSpPr>
              <p:spPr>
                <a:xfrm>
                  <a:off x="2206300" y="4056425"/>
                  <a:ext cx="132600" cy="55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04" h="2205" extrusionOk="0">
                      <a:moveTo>
                        <a:pt x="2930" y="1"/>
                      </a:moveTo>
                      <a:cubicBezTo>
                        <a:pt x="2724" y="1"/>
                        <a:pt x="2535" y="14"/>
                        <a:pt x="2380" y="37"/>
                      </a:cubicBezTo>
                      <a:cubicBezTo>
                        <a:pt x="1698" y="139"/>
                        <a:pt x="0" y="2204"/>
                        <a:pt x="1349" y="2204"/>
                      </a:cubicBezTo>
                      <a:cubicBezTo>
                        <a:pt x="1360" y="2204"/>
                        <a:pt x="1371" y="2204"/>
                        <a:pt x="1383" y="2204"/>
                      </a:cubicBezTo>
                      <a:cubicBezTo>
                        <a:pt x="1692" y="2204"/>
                        <a:pt x="1898" y="1825"/>
                        <a:pt x="2208" y="1722"/>
                      </a:cubicBezTo>
                      <a:cubicBezTo>
                        <a:pt x="2311" y="1714"/>
                        <a:pt x="2414" y="1709"/>
                        <a:pt x="2517" y="1709"/>
                      </a:cubicBezTo>
                      <a:cubicBezTo>
                        <a:pt x="2825" y="1709"/>
                        <a:pt x="3128" y="1748"/>
                        <a:pt x="3412" y="1825"/>
                      </a:cubicBezTo>
                      <a:cubicBezTo>
                        <a:pt x="3682" y="1864"/>
                        <a:pt x="3997" y="1935"/>
                        <a:pt x="4293" y="1935"/>
                      </a:cubicBezTo>
                      <a:cubicBezTo>
                        <a:pt x="4524" y="1935"/>
                        <a:pt x="4744" y="1892"/>
                        <a:pt x="4925" y="1757"/>
                      </a:cubicBezTo>
                      <a:cubicBezTo>
                        <a:pt x="5303" y="1447"/>
                        <a:pt x="5303" y="862"/>
                        <a:pt x="4925" y="553"/>
                      </a:cubicBezTo>
                      <a:cubicBezTo>
                        <a:pt x="4552" y="153"/>
                        <a:pt x="3641" y="1"/>
                        <a:pt x="293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5" name="Google Shape;1315;p59"/>
                <p:cNvSpPr/>
                <p:nvPr/>
              </p:nvSpPr>
              <p:spPr>
                <a:xfrm>
                  <a:off x="2167775" y="3906000"/>
                  <a:ext cx="93725" cy="9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9" h="3716" extrusionOk="0">
                      <a:moveTo>
                        <a:pt x="1857" y="1"/>
                      </a:moveTo>
                      <a:cubicBezTo>
                        <a:pt x="826" y="1"/>
                        <a:pt x="0" y="826"/>
                        <a:pt x="0" y="1858"/>
                      </a:cubicBezTo>
                      <a:cubicBezTo>
                        <a:pt x="0" y="2890"/>
                        <a:pt x="826" y="3715"/>
                        <a:pt x="1857" y="3715"/>
                      </a:cubicBezTo>
                      <a:cubicBezTo>
                        <a:pt x="2889" y="3715"/>
                        <a:pt x="3749" y="2890"/>
                        <a:pt x="3749" y="1858"/>
                      </a:cubicBezTo>
                      <a:cubicBezTo>
                        <a:pt x="3749" y="826"/>
                        <a:pt x="2889" y="1"/>
                        <a:pt x="185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6" name="Google Shape;1316;p59"/>
                <p:cNvSpPr/>
                <p:nvPr/>
              </p:nvSpPr>
              <p:spPr>
                <a:xfrm>
                  <a:off x="2170350" y="3911175"/>
                  <a:ext cx="80850" cy="79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34" h="3165" fill="none" extrusionOk="0">
                      <a:moveTo>
                        <a:pt x="1754" y="69"/>
                      </a:moveTo>
                      <a:cubicBezTo>
                        <a:pt x="1445" y="0"/>
                        <a:pt x="1135" y="69"/>
                        <a:pt x="895" y="241"/>
                      </a:cubicBezTo>
                      <a:cubicBezTo>
                        <a:pt x="69" y="757"/>
                        <a:pt x="0" y="1926"/>
                        <a:pt x="688" y="2580"/>
                      </a:cubicBezTo>
                      <a:cubicBezTo>
                        <a:pt x="1376" y="3164"/>
                        <a:pt x="2752" y="3096"/>
                        <a:pt x="3096" y="2133"/>
                      </a:cubicBezTo>
                      <a:cubicBezTo>
                        <a:pt x="3233" y="1582"/>
                        <a:pt x="2993" y="998"/>
                        <a:pt x="2477" y="757"/>
                      </a:cubicBezTo>
                      <a:cubicBezTo>
                        <a:pt x="2133" y="551"/>
                        <a:pt x="1720" y="551"/>
                        <a:pt x="1411" y="757"/>
                      </a:cubicBezTo>
                      <a:cubicBezTo>
                        <a:pt x="791" y="1170"/>
                        <a:pt x="1101" y="2133"/>
                        <a:pt x="1823" y="2133"/>
                      </a:cubicBezTo>
                      <a:cubicBezTo>
                        <a:pt x="2064" y="2133"/>
                        <a:pt x="2270" y="2029"/>
                        <a:pt x="2373" y="1823"/>
                      </a:cubicBezTo>
                      <a:cubicBezTo>
                        <a:pt x="2545" y="1342"/>
                        <a:pt x="1789" y="1135"/>
                        <a:pt x="1514" y="1445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7" name="Google Shape;1317;p59"/>
                <p:cNvSpPr/>
                <p:nvPr/>
              </p:nvSpPr>
              <p:spPr>
                <a:xfrm>
                  <a:off x="2154875" y="3870100"/>
                  <a:ext cx="87725" cy="59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9" h="2379" extrusionOk="0">
                      <a:moveTo>
                        <a:pt x="2924" y="0"/>
                      </a:moveTo>
                      <a:cubicBezTo>
                        <a:pt x="2749" y="0"/>
                        <a:pt x="2571" y="70"/>
                        <a:pt x="2442" y="199"/>
                      </a:cubicBezTo>
                      <a:cubicBezTo>
                        <a:pt x="1926" y="715"/>
                        <a:pt x="1239" y="1059"/>
                        <a:pt x="516" y="1196"/>
                      </a:cubicBezTo>
                      <a:cubicBezTo>
                        <a:pt x="241" y="1265"/>
                        <a:pt x="0" y="1506"/>
                        <a:pt x="0" y="1815"/>
                      </a:cubicBezTo>
                      <a:cubicBezTo>
                        <a:pt x="0" y="1987"/>
                        <a:pt x="69" y="2125"/>
                        <a:pt x="172" y="2262"/>
                      </a:cubicBezTo>
                      <a:cubicBezTo>
                        <a:pt x="276" y="2340"/>
                        <a:pt x="398" y="2378"/>
                        <a:pt x="540" y="2378"/>
                      </a:cubicBezTo>
                      <a:cubicBezTo>
                        <a:pt x="587" y="2378"/>
                        <a:pt x="637" y="2374"/>
                        <a:pt x="688" y="2366"/>
                      </a:cubicBezTo>
                      <a:cubicBezTo>
                        <a:pt x="1273" y="2297"/>
                        <a:pt x="1823" y="2090"/>
                        <a:pt x="2339" y="1781"/>
                      </a:cubicBezTo>
                      <a:cubicBezTo>
                        <a:pt x="2683" y="1609"/>
                        <a:pt x="2958" y="1368"/>
                        <a:pt x="3233" y="1127"/>
                      </a:cubicBezTo>
                      <a:cubicBezTo>
                        <a:pt x="3405" y="990"/>
                        <a:pt x="3508" y="784"/>
                        <a:pt x="3508" y="577"/>
                      </a:cubicBezTo>
                      <a:cubicBezTo>
                        <a:pt x="3508" y="440"/>
                        <a:pt x="3474" y="268"/>
                        <a:pt x="3336" y="164"/>
                      </a:cubicBezTo>
                      <a:cubicBezTo>
                        <a:pt x="3225" y="53"/>
                        <a:pt x="3076" y="0"/>
                        <a:pt x="292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8" name="Google Shape;1318;p59"/>
                <p:cNvSpPr/>
                <p:nvPr/>
              </p:nvSpPr>
              <p:spPr>
                <a:xfrm>
                  <a:off x="2311350" y="3906000"/>
                  <a:ext cx="93750" cy="9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0" h="3716" extrusionOk="0">
                      <a:moveTo>
                        <a:pt x="1858" y="1"/>
                      </a:moveTo>
                      <a:cubicBezTo>
                        <a:pt x="826" y="1"/>
                        <a:pt x="1" y="826"/>
                        <a:pt x="1" y="1858"/>
                      </a:cubicBezTo>
                      <a:cubicBezTo>
                        <a:pt x="1" y="2890"/>
                        <a:pt x="826" y="3715"/>
                        <a:pt x="1858" y="3715"/>
                      </a:cubicBezTo>
                      <a:cubicBezTo>
                        <a:pt x="2890" y="3715"/>
                        <a:pt x="3749" y="2890"/>
                        <a:pt x="3749" y="1858"/>
                      </a:cubicBezTo>
                      <a:cubicBezTo>
                        <a:pt x="3749" y="826"/>
                        <a:pt x="2890" y="1"/>
                        <a:pt x="185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9" name="Google Shape;1319;p59"/>
                <p:cNvSpPr/>
                <p:nvPr/>
              </p:nvSpPr>
              <p:spPr>
                <a:xfrm>
                  <a:off x="2320825" y="3911175"/>
                  <a:ext cx="81700" cy="79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8" h="3165" fill="none" extrusionOk="0">
                      <a:moveTo>
                        <a:pt x="1513" y="69"/>
                      </a:moveTo>
                      <a:cubicBezTo>
                        <a:pt x="1823" y="0"/>
                        <a:pt x="2132" y="69"/>
                        <a:pt x="2373" y="241"/>
                      </a:cubicBezTo>
                      <a:cubicBezTo>
                        <a:pt x="3164" y="757"/>
                        <a:pt x="3267" y="1926"/>
                        <a:pt x="2545" y="2580"/>
                      </a:cubicBezTo>
                      <a:cubicBezTo>
                        <a:pt x="1892" y="3164"/>
                        <a:pt x="482" y="3096"/>
                        <a:pt x="172" y="2133"/>
                      </a:cubicBezTo>
                      <a:cubicBezTo>
                        <a:pt x="0" y="1582"/>
                        <a:pt x="275" y="998"/>
                        <a:pt x="791" y="757"/>
                      </a:cubicBezTo>
                      <a:cubicBezTo>
                        <a:pt x="1101" y="551"/>
                        <a:pt x="1513" y="551"/>
                        <a:pt x="1857" y="757"/>
                      </a:cubicBezTo>
                      <a:cubicBezTo>
                        <a:pt x="2442" y="1170"/>
                        <a:pt x="2167" y="2133"/>
                        <a:pt x="1410" y="2133"/>
                      </a:cubicBezTo>
                      <a:cubicBezTo>
                        <a:pt x="1204" y="2133"/>
                        <a:pt x="997" y="2029"/>
                        <a:pt x="894" y="1823"/>
                      </a:cubicBezTo>
                      <a:cubicBezTo>
                        <a:pt x="722" y="1342"/>
                        <a:pt x="1479" y="1135"/>
                        <a:pt x="1754" y="1445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0" name="Google Shape;1320;p59"/>
                <p:cNvSpPr/>
                <p:nvPr/>
              </p:nvSpPr>
              <p:spPr>
                <a:xfrm>
                  <a:off x="2329400" y="3870100"/>
                  <a:ext cx="88600" cy="59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4" h="2379" extrusionOk="0">
                      <a:moveTo>
                        <a:pt x="614" y="0"/>
                      </a:moveTo>
                      <a:cubicBezTo>
                        <a:pt x="458" y="0"/>
                        <a:pt x="301" y="53"/>
                        <a:pt x="173" y="164"/>
                      </a:cubicBezTo>
                      <a:cubicBezTo>
                        <a:pt x="70" y="268"/>
                        <a:pt x="1" y="440"/>
                        <a:pt x="35" y="577"/>
                      </a:cubicBezTo>
                      <a:cubicBezTo>
                        <a:pt x="35" y="784"/>
                        <a:pt x="104" y="990"/>
                        <a:pt x="276" y="1127"/>
                      </a:cubicBezTo>
                      <a:cubicBezTo>
                        <a:pt x="551" y="1368"/>
                        <a:pt x="861" y="1609"/>
                        <a:pt x="1205" y="1781"/>
                      </a:cubicBezTo>
                      <a:cubicBezTo>
                        <a:pt x="1721" y="2090"/>
                        <a:pt x="2271" y="2297"/>
                        <a:pt x="2855" y="2366"/>
                      </a:cubicBezTo>
                      <a:cubicBezTo>
                        <a:pt x="2907" y="2374"/>
                        <a:pt x="2956" y="2378"/>
                        <a:pt x="3004" y="2378"/>
                      </a:cubicBezTo>
                      <a:cubicBezTo>
                        <a:pt x="3146" y="2378"/>
                        <a:pt x="3268" y="2340"/>
                        <a:pt x="3371" y="2262"/>
                      </a:cubicBezTo>
                      <a:cubicBezTo>
                        <a:pt x="3475" y="2125"/>
                        <a:pt x="3543" y="1987"/>
                        <a:pt x="3543" y="1815"/>
                      </a:cubicBezTo>
                      <a:cubicBezTo>
                        <a:pt x="3543" y="1506"/>
                        <a:pt x="3303" y="1231"/>
                        <a:pt x="2993" y="1196"/>
                      </a:cubicBezTo>
                      <a:cubicBezTo>
                        <a:pt x="2271" y="1059"/>
                        <a:pt x="1617" y="715"/>
                        <a:pt x="1101" y="199"/>
                      </a:cubicBezTo>
                      <a:cubicBezTo>
                        <a:pt x="973" y="70"/>
                        <a:pt x="794" y="0"/>
                        <a:pt x="61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1" name="Google Shape;1321;p59"/>
                <p:cNvSpPr/>
                <p:nvPr/>
              </p:nvSpPr>
              <p:spPr>
                <a:xfrm>
                  <a:off x="2138525" y="4469175"/>
                  <a:ext cx="220150" cy="57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06" h="2305" fill="none" extrusionOk="0">
                      <a:moveTo>
                        <a:pt x="1" y="2305"/>
                      </a:moveTo>
                      <a:cubicBezTo>
                        <a:pt x="1" y="2305"/>
                        <a:pt x="4025" y="1"/>
                        <a:pt x="8805" y="413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l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22" name="Google Shape;1322;p59"/>
              <p:cNvSpPr/>
              <p:nvPr/>
            </p:nvSpPr>
            <p:spPr>
              <a:xfrm>
                <a:off x="3363476" y="3807803"/>
                <a:ext cx="349450" cy="67675"/>
              </a:xfrm>
              <a:custGeom>
                <a:avLst/>
                <a:gdLst/>
                <a:ahLst/>
                <a:cxnLst/>
                <a:rect l="l" t="t" r="r" b="b"/>
                <a:pathLst>
                  <a:path w="13978" h="2707" extrusionOk="0">
                    <a:moveTo>
                      <a:pt x="49" y="755"/>
                    </a:moveTo>
                    <a:cubicBezTo>
                      <a:pt x="17" y="870"/>
                      <a:pt x="-129" y="1013"/>
                      <a:pt x="311" y="1231"/>
                    </a:cubicBezTo>
                    <a:cubicBezTo>
                      <a:pt x="752" y="1449"/>
                      <a:pt x="1986" y="1854"/>
                      <a:pt x="2692" y="2064"/>
                    </a:cubicBezTo>
                    <a:cubicBezTo>
                      <a:pt x="3399" y="2274"/>
                      <a:pt x="3883" y="2386"/>
                      <a:pt x="4550" y="2493"/>
                    </a:cubicBezTo>
                    <a:cubicBezTo>
                      <a:pt x="5217" y="2600"/>
                      <a:pt x="5903" y="2707"/>
                      <a:pt x="6693" y="2707"/>
                    </a:cubicBezTo>
                    <a:cubicBezTo>
                      <a:pt x="7483" y="2707"/>
                      <a:pt x="8420" y="2628"/>
                      <a:pt x="9289" y="2493"/>
                    </a:cubicBezTo>
                    <a:cubicBezTo>
                      <a:pt x="10158" y="2358"/>
                      <a:pt x="11194" y="2108"/>
                      <a:pt x="11908" y="1898"/>
                    </a:cubicBezTo>
                    <a:cubicBezTo>
                      <a:pt x="12622" y="1688"/>
                      <a:pt x="13234" y="1398"/>
                      <a:pt x="13575" y="1231"/>
                    </a:cubicBezTo>
                    <a:cubicBezTo>
                      <a:pt x="13916" y="1064"/>
                      <a:pt x="14032" y="1077"/>
                      <a:pt x="13956" y="898"/>
                    </a:cubicBezTo>
                    <a:cubicBezTo>
                      <a:pt x="13881" y="719"/>
                      <a:pt x="14094" y="306"/>
                      <a:pt x="13122" y="159"/>
                    </a:cubicBezTo>
                    <a:cubicBezTo>
                      <a:pt x="12150" y="12"/>
                      <a:pt x="9995" y="-27"/>
                      <a:pt x="8122" y="17"/>
                    </a:cubicBezTo>
                    <a:cubicBezTo>
                      <a:pt x="6249" y="61"/>
                      <a:pt x="3153" y="334"/>
                      <a:pt x="1883" y="421"/>
                    </a:cubicBezTo>
                    <a:cubicBezTo>
                      <a:pt x="613" y="508"/>
                      <a:pt x="808" y="484"/>
                      <a:pt x="502" y="540"/>
                    </a:cubicBezTo>
                    <a:cubicBezTo>
                      <a:pt x="196" y="596"/>
                      <a:pt x="81" y="640"/>
                      <a:pt x="49" y="75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</p:sp>
        </p:grpSp>
        <p:cxnSp>
          <p:nvCxnSpPr>
            <p:cNvPr id="1323" name="Google Shape;1323;p59"/>
            <p:cNvCxnSpPr>
              <a:stCxn id="1279" idx="3"/>
              <a:endCxn id="1285" idx="0"/>
            </p:cNvCxnSpPr>
            <p:nvPr/>
          </p:nvCxnSpPr>
          <p:spPr>
            <a:xfrm>
              <a:off x="2821500" y="1760250"/>
              <a:ext cx="700713" cy="1340334"/>
            </a:xfrm>
            <a:prstGeom prst="bentConnector2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24" name="Google Shape;1324;p59"/>
          <p:cNvGrpSpPr/>
          <p:nvPr/>
        </p:nvGrpSpPr>
        <p:grpSpPr>
          <a:xfrm>
            <a:off x="5251339" y="1891332"/>
            <a:ext cx="1075361" cy="1983871"/>
            <a:chOff x="5251339" y="1891332"/>
            <a:chExt cx="1075361" cy="1983871"/>
          </a:xfrm>
        </p:grpSpPr>
        <p:grpSp>
          <p:nvGrpSpPr>
            <p:cNvPr id="1325" name="Google Shape;1325;p59"/>
            <p:cNvGrpSpPr/>
            <p:nvPr/>
          </p:nvGrpSpPr>
          <p:grpSpPr>
            <a:xfrm>
              <a:off x="5251339" y="3057775"/>
              <a:ext cx="740709" cy="817428"/>
              <a:chOff x="5251339" y="3057775"/>
              <a:chExt cx="740709" cy="817428"/>
            </a:xfrm>
          </p:grpSpPr>
          <p:sp>
            <p:nvSpPr>
              <p:cNvPr id="1326" name="Google Shape;1326;p59"/>
              <p:cNvSpPr/>
              <p:nvPr/>
            </p:nvSpPr>
            <p:spPr>
              <a:xfrm>
                <a:off x="5251339" y="3134404"/>
                <a:ext cx="740709" cy="740168"/>
              </a:xfrm>
              <a:custGeom>
                <a:avLst/>
                <a:gdLst/>
                <a:ahLst/>
                <a:cxnLst/>
                <a:rect l="l" t="t" r="r" b="b"/>
                <a:pathLst>
                  <a:path w="46533" h="46499" extrusionOk="0">
                    <a:moveTo>
                      <a:pt x="23249" y="1"/>
                    </a:moveTo>
                    <a:cubicBezTo>
                      <a:pt x="10421" y="1"/>
                      <a:pt x="1" y="10387"/>
                      <a:pt x="1" y="23250"/>
                    </a:cubicBezTo>
                    <a:cubicBezTo>
                      <a:pt x="1" y="36078"/>
                      <a:pt x="10421" y="46499"/>
                      <a:pt x="23249" y="46499"/>
                    </a:cubicBezTo>
                    <a:cubicBezTo>
                      <a:pt x="36112" y="46499"/>
                      <a:pt x="46533" y="36078"/>
                      <a:pt x="46533" y="23250"/>
                    </a:cubicBezTo>
                    <a:cubicBezTo>
                      <a:pt x="46533" y="10387"/>
                      <a:pt x="36112" y="1"/>
                      <a:pt x="2324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7" name="Google Shape;1327;p59"/>
              <p:cNvSpPr/>
              <p:nvPr/>
            </p:nvSpPr>
            <p:spPr>
              <a:xfrm>
                <a:off x="5408472" y="3363362"/>
                <a:ext cx="393078" cy="457262"/>
              </a:xfrm>
              <a:custGeom>
                <a:avLst/>
                <a:gdLst/>
                <a:ahLst/>
                <a:cxnLst/>
                <a:rect l="l" t="t" r="r" b="b"/>
                <a:pathLst>
                  <a:path w="24694" h="33594" extrusionOk="0">
                    <a:moveTo>
                      <a:pt x="9016" y="0"/>
                    </a:moveTo>
                    <a:cubicBezTo>
                      <a:pt x="6640" y="0"/>
                      <a:pt x="4462" y="1527"/>
                      <a:pt x="3680" y="3845"/>
                    </a:cubicBezTo>
                    <a:cubicBezTo>
                      <a:pt x="0" y="14850"/>
                      <a:pt x="275" y="23035"/>
                      <a:pt x="3027" y="33594"/>
                    </a:cubicBezTo>
                    <a:lnTo>
                      <a:pt x="24693" y="33594"/>
                    </a:lnTo>
                    <a:cubicBezTo>
                      <a:pt x="19431" y="26853"/>
                      <a:pt x="20050" y="16776"/>
                      <a:pt x="22355" y="9038"/>
                    </a:cubicBezTo>
                    <a:cubicBezTo>
                      <a:pt x="23283" y="6011"/>
                      <a:pt x="21461" y="2813"/>
                      <a:pt x="18400" y="1987"/>
                    </a:cubicBezTo>
                    <a:cubicBezTo>
                      <a:pt x="15648" y="1231"/>
                      <a:pt x="12863" y="612"/>
                      <a:pt x="10042" y="96"/>
                    </a:cubicBezTo>
                    <a:cubicBezTo>
                      <a:pt x="9699" y="31"/>
                      <a:pt x="9355" y="0"/>
                      <a:pt x="901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8" name="Google Shape;1328;p59"/>
              <p:cNvSpPr/>
              <p:nvPr/>
            </p:nvSpPr>
            <p:spPr>
              <a:xfrm>
                <a:off x="5556263" y="3265791"/>
                <a:ext cx="128123" cy="168730"/>
              </a:xfrm>
              <a:custGeom>
                <a:avLst/>
                <a:gdLst/>
                <a:ahLst/>
                <a:cxnLst/>
                <a:rect l="l" t="t" r="r" b="b"/>
                <a:pathLst>
                  <a:path w="8049" h="10600" extrusionOk="0">
                    <a:moveTo>
                      <a:pt x="1892" y="1"/>
                    </a:moveTo>
                    <a:lnTo>
                      <a:pt x="414" y="6742"/>
                    </a:lnTo>
                    <a:cubicBezTo>
                      <a:pt x="1" y="8461"/>
                      <a:pt x="1101" y="10147"/>
                      <a:pt x="2821" y="10525"/>
                    </a:cubicBezTo>
                    <a:cubicBezTo>
                      <a:pt x="3046" y="10575"/>
                      <a:pt x="3270" y="10599"/>
                      <a:pt x="3492" y="10599"/>
                    </a:cubicBezTo>
                    <a:cubicBezTo>
                      <a:pt x="4932" y="10599"/>
                      <a:pt x="6242" y="9578"/>
                      <a:pt x="6570" y="8117"/>
                    </a:cubicBezTo>
                    <a:lnTo>
                      <a:pt x="8048" y="1377"/>
                    </a:lnTo>
                    <a:lnTo>
                      <a:pt x="1892" y="1"/>
                    </a:lnTo>
                    <a:close/>
                  </a:path>
                </a:pathLst>
              </a:custGeom>
              <a:solidFill>
                <a:srgbClr val="FE91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9" name="Google Shape;1329;p59"/>
              <p:cNvSpPr/>
              <p:nvPr/>
            </p:nvSpPr>
            <p:spPr>
              <a:xfrm>
                <a:off x="5527801" y="3085680"/>
                <a:ext cx="256772" cy="297793"/>
              </a:xfrm>
              <a:custGeom>
                <a:avLst/>
                <a:gdLst/>
                <a:ahLst/>
                <a:cxnLst/>
                <a:rect l="l" t="t" r="r" b="b"/>
                <a:pathLst>
                  <a:path w="16131" h="18708" extrusionOk="0">
                    <a:moveTo>
                      <a:pt x="4299" y="1"/>
                    </a:moveTo>
                    <a:lnTo>
                      <a:pt x="998" y="10697"/>
                    </a:lnTo>
                    <a:cubicBezTo>
                      <a:pt x="0" y="13964"/>
                      <a:pt x="1823" y="17438"/>
                      <a:pt x="5090" y="18435"/>
                    </a:cubicBezTo>
                    <a:cubicBezTo>
                      <a:pt x="5695" y="18620"/>
                      <a:pt x="6306" y="18708"/>
                      <a:pt x="6908" y="18708"/>
                    </a:cubicBezTo>
                    <a:cubicBezTo>
                      <a:pt x="9558" y="18708"/>
                      <a:pt x="12016" y="16999"/>
                      <a:pt x="12829" y="14308"/>
                    </a:cubicBezTo>
                    <a:lnTo>
                      <a:pt x="16130" y="3647"/>
                    </a:lnTo>
                    <a:lnTo>
                      <a:pt x="429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59"/>
              <p:cNvSpPr/>
              <p:nvPr/>
            </p:nvSpPr>
            <p:spPr>
              <a:xfrm>
                <a:off x="5529441" y="3065257"/>
                <a:ext cx="244722" cy="165515"/>
              </a:xfrm>
              <a:custGeom>
                <a:avLst/>
                <a:gdLst/>
                <a:ahLst/>
                <a:cxnLst/>
                <a:rect l="l" t="t" r="r" b="b"/>
                <a:pathLst>
                  <a:path w="15374" h="10398" extrusionOk="0">
                    <a:moveTo>
                      <a:pt x="7223" y="0"/>
                    </a:moveTo>
                    <a:cubicBezTo>
                      <a:pt x="4749" y="0"/>
                      <a:pt x="2478" y="1605"/>
                      <a:pt x="1720" y="4104"/>
                    </a:cubicBezTo>
                    <a:lnTo>
                      <a:pt x="1" y="9779"/>
                    </a:lnTo>
                    <a:lnTo>
                      <a:pt x="2030" y="10398"/>
                    </a:lnTo>
                    <a:lnTo>
                      <a:pt x="3302" y="6236"/>
                    </a:lnTo>
                    <a:cubicBezTo>
                      <a:pt x="3527" y="5506"/>
                      <a:pt x="4212" y="5027"/>
                      <a:pt x="4942" y="5027"/>
                    </a:cubicBezTo>
                    <a:cubicBezTo>
                      <a:pt x="5106" y="5027"/>
                      <a:pt x="5271" y="5051"/>
                      <a:pt x="5435" y="5101"/>
                    </a:cubicBezTo>
                    <a:lnTo>
                      <a:pt x="13964" y="7715"/>
                    </a:lnTo>
                    <a:cubicBezTo>
                      <a:pt x="14074" y="7757"/>
                      <a:pt x="14185" y="7776"/>
                      <a:pt x="14294" y="7776"/>
                    </a:cubicBezTo>
                    <a:cubicBezTo>
                      <a:pt x="14730" y="7776"/>
                      <a:pt x="15126" y="7468"/>
                      <a:pt x="15236" y="7027"/>
                    </a:cubicBezTo>
                    <a:cubicBezTo>
                      <a:pt x="15374" y="6477"/>
                      <a:pt x="15030" y="5927"/>
                      <a:pt x="14514" y="5789"/>
                    </a:cubicBezTo>
                    <a:lnTo>
                      <a:pt x="10284" y="699"/>
                    </a:lnTo>
                    <a:lnTo>
                      <a:pt x="8908" y="252"/>
                    </a:lnTo>
                    <a:cubicBezTo>
                      <a:pt x="8346" y="82"/>
                      <a:pt x="7779" y="0"/>
                      <a:pt x="72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1" name="Google Shape;1331;p59"/>
              <p:cNvSpPr/>
              <p:nvPr/>
            </p:nvSpPr>
            <p:spPr>
              <a:xfrm>
                <a:off x="5501521" y="3175154"/>
                <a:ext cx="82137" cy="73700"/>
              </a:xfrm>
              <a:custGeom>
                <a:avLst/>
                <a:gdLst/>
                <a:ahLst/>
                <a:cxnLst/>
                <a:rect l="l" t="t" r="r" b="b"/>
                <a:pathLst>
                  <a:path w="5160" h="4630" extrusionOk="0">
                    <a:moveTo>
                      <a:pt x="2622" y="1"/>
                    </a:moveTo>
                    <a:cubicBezTo>
                      <a:pt x="1613" y="1"/>
                      <a:pt x="691" y="643"/>
                      <a:pt x="379" y="1637"/>
                    </a:cubicBezTo>
                    <a:cubicBezTo>
                      <a:pt x="1" y="2875"/>
                      <a:pt x="688" y="4147"/>
                      <a:pt x="1927" y="4526"/>
                    </a:cubicBezTo>
                    <a:cubicBezTo>
                      <a:pt x="2150" y="4596"/>
                      <a:pt x="2377" y="4629"/>
                      <a:pt x="2601" y="4629"/>
                    </a:cubicBezTo>
                    <a:cubicBezTo>
                      <a:pt x="3584" y="4629"/>
                      <a:pt x="4507" y="3986"/>
                      <a:pt x="4815" y="2978"/>
                    </a:cubicBezTo>
                    <a:cubicBezTo>
                      <a:pt x="5159" y="1774"/>
                      <a:pt x="4472" y="467"/>
                      <a:pt x="3268" y="89"/>
                    </a:cubicBezTo>
                    <a:cubicBezTo>
                      <a:pt x="3052" y="29"/>
                      <a:pt x="2835" y="1"/>
                      <a:pt x="26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2" name="Google Shape;1332;p59"/>
              <p:cNvSpPr/>
              <p:nvPr/>
            </p:nvSpPr>
            <p:spPr>
              <a:xfrm>
                <a:off x="5514179" y="3186787"/>
                <a:ext cx="38888" cy="48741"/>
              </a:xfrm>
              <a:custGeom>
                <a:avLst/>
                <a:gdLst/>
                <a:ahLst/>
                <a:cxnLst/>
                <a:rect l="l" t="t" r="r" b="b"/>
                <a:pathLst>
                  <a:path w="2443" h="3062" fill="none" extrusionOk="0">
                    <a:moveTo>
                      <a:pt x="1652" y="3062"/>
                    </a:moveTo>
                    <a:cubicBezTo>
                      <a:pt x="1" y="2477"/>
                      <a:pt x="757" y="1"/>
                      <a:pt x="2443" y="448"/>
                    </a:cubicBezTo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3" name="Google Shape;1333;p59"/>
              <p:cNvSpPr/>
              <p:nvPr/>
            </p:nvSpPr>
            <p:spPr>
              <a:xfrm>
                <a:off x="5611020" y="3072531"/>
                <a:ext cx="239788" cy="119337"/>
              </a:xfrm>
              <a:custGeom>
                <a:avLst/>
                <a:gdLst/>
                <a:ahLst/>
                <a:cxnLst/>
                <a:rect l="l" t="t" r="r" b="b"/>
                <a:pathLst>
                  <a:path w="15064" h="7497" extrusionOk="0">
                    <a:moveTo>
                      <a:pt x="3836" y="0"/>
                    </a:moveTo>
                    <a:cubicBezTo>
                      <a:pt x="2429" y="0"/>
                      <a:pt x="1110" y="906"/>
                      <a:pt x="688" y="2340"/>
                    </a:cubicBezTo>
                    <a:lnTo>
                      <a:pt x="0" y="4610"/>
                    </a:lnTo>
                    <a:lnTo>
                      <a:pt x="8839" y="7293"/>
                    </a:lnTo>
                    <a:cubicBezTo>
                      <a:pt x="9297" y="7431"/>
                      <a:pt x="9761" y="7497"/>
                      <a:pt x="10218" y="7497"/>
                    </a:cubicBezTo>
                    <a:cubicBezTo>
                      <a:pt x="12266" y="7497"/>
                      <a:pt x="14176" y="6175"/>
                      <a:pt x="14823" y="4094"/>
                    </a:cubicBezTo>
                    <a:lnTo>
                      <a:pt x="15064" y="3269"/>
                    </a:lnTo>
                    <a:lnTo>
                      <a:pt x="4780" y="139"/>
                    </a:lnTo>
                    <a:cubicBezTo>
                      <a:pt x="4467" y="45"/>
                      <a:pt x="4150" y="0"/>
                      <a:pt x="38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4" name="Google Shape;1334;p59"/>
              <p:cNvSpPr/>
              <p:nvPr/>
            </p:nvSpPr>
            <p:spPr>
              <a:xfrm>
                <a:off x="5646597" y="3057775"/>
                <a:ext cx="185603" cy="77202"/>
              </a:xfrm>
              <a:custGeom>
                <a:avLst/>
                <a:gdLst/>
                <a:ahLst/>
                <a:cxnLst/>
                <a:rect l="l" t="t" r="r" b="b"/>
                <a:pathLst>
                  <a:path w="11660" h="4850" extrusionOk="0">
                    <a:moveTo>
                      <a:pt x="11453" y="0"/>
                    </a:moveTo>
                    <a:lnTo>
                      <a:pt x="2167" y="757"/>
                    </a:lnTo>
                    <a:cubicBezTo>
                      <a:pt x="929" y="860"/>
                      <a:pt x="0" y="1995"/>
                      <a:pt x="104" y="3233"/>
                    </a:cubicBezTo>
                    <a:lnTo>
                      <a:pt x="241" y="4849"/>
                    </a:lnTo>
                    <a:lnTo>
                      <a:pt x="8495" y="4161"/>
                    </a:lnTo>
                    <a:cubicBezTo>
                      <a:pt x="10318" y="4024"/>
                      <a:pt x="11659" y="2407"/>
                      <a:pt x="11522" y="585"/>
                    </a:cubicBezTo>
                    <a:lnTo>
                      <a:pt x="1145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5" name="Google Shape;1335;p59"/>
              <p:cNvSpPr/>
              <p:nvPr/>
            </p:nvSpPr>
            <p:spPr>
              <a:xfrm>
                <a:off x="5628530" y="3222860"/>
                <a:ext cx="16984" cy="15663"/>
              </a:xfrm>
              <a:custGeom>
                <a:avLst/>
                <a:gdLst/>
                <a:ahLst/>
                <a:cxnLst/>
                <a:rect l="l" t="t" r="r" b="b"/>
                <a:pathLst>
                  <a:path w="1067" h="984" extrusionOk="0">
                    <a:moveTo>
                      <a:pt x="510" y="0"/>
                    </a:moveTo>
                    <a:cubicBezTo>
                      <a:pt x="301" y="0"/>
                      <a:pt x="93" y="160"/>
                      <a:pt x="35" y="394"/>
                    </a:cubicBezTo>
                    <a:cubicBezTo>
                      <a:pt x="1" y="634"/>
                      <a:pt x="172" y="910"/>
                      <a:pt x="413" y="978"/>
                    </a:cubicBezTo>
                    <a:cubicBezTo>
                      <a:pt x="441" y="982"/>
                      <a:pt x="468" y="984"/>
                      <a:pt x="495" y="984"/>
                    </a:cubicBezTo>
                    <a:cubicBezTo>
                      <a:pt x="735" y="984"/>
                      <a:pt x="936" y="847"/>
                      <a:pt x="998" y="600"/>
                    </a:cubicBezTo>
                    <a:cubicBezTo>
                      <a:pt x="1067" y="325"/>
                      <a:pt x="895" y="84"/>
                      <a:pt x="620" y="15"/>
                    </a:cubicBezTo>
                    <a:cubicBezTo>
                      <a:pt x="584" y="5"/>
                      <a:pt x="547" y="0"/>
                      <a:pt x="51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6" name="Google Shape;1336;p59"/>
              <p:cNvSpPr/>
              <p:nvPr/>
            </p:nvSpPr>
            <p:spPr>
              <a:xfrm>
                <a:off x="5695322" y="3249125"/>
                <a:ext cx="16984" cy="15297"/>
              </a:xfrm>
              <a:custGeom>
                <a:avLst/>
                <a:gdLst/>
                <a:ahLst/>
                <a:cxnLst/>
                <a:rect l="l" t="t" r="r" b="b"/>
                <a:pathLst>
                  <a:path w="1067" h="961" extrusionOk="0">
                    <a:moveTo>
                      <a:pt x="509" y="1"/>
                    </a:moveTo>
                    <a:cubicBezTo>
                      <a:pt x="300" y="1"/>
                      <a:pt x="93" y="156"/>
                      <a:pt x="35" y="360"/>
                    </a:cubicBezTo>
                    <a:cubicBezTo>
                      <a:pt x="0" y="635"/>
                      <a:pt x="138" y="910"/>
                      <a:pt x="413" y="945"/>
                    </a:cubicBezTo>
                    <a:cubicBezTo>
                      <a:pt x="455" y="955"/>
                      <a:pt x="495" y="960"/>
                      <a:pt x="535" y="960"/>
                    </a:cubicBezTo>
                    <a:cubicBezTo>
                      <a:pt x="757" y="960"/>
                      <a:pt x="939" y="805"/>
                      <a:pt x="998" y="601"/>
                    </a:cubicBezTo>
                    <a:cubicBezTo>
                      <a:pt x="1066" y="326"/>
                      <a:pt x="895" y="51"/>
                      <a:pt x="619" y="16"/>
                    </a:cubicBezTo>
                    <a:cubicBezTo>
                      <a:pt x="583" y="6"/>
                      <a:pt x="546" y="1"/>
                      <a:pt x="50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7" name="Google Shape;1337;p59"/>
              <p:cNvSpPr/>
              <p:nvPr/>
            </p:nvSpPr>
            <p:spPr>
              <a:xfrm>
                <a:off x="5602250" y="3200082"/>
                <a:ext cx="59692" cy="26121"/>
              </a:xfrm>
              <a:custGeom>
                <a:avLst/>
                <a:gdLst/>
                <a:ahLst/>
                <a:cxnLst/>
                <a:rect l="l" t="t" r="r" b="b"/>
                <a:pathLst>
                  <a:path w="3750" h="1641" extrusionOk="0">
                    <a:moveTo>
                      <a:pt x="3111" y="1"/>
                    </a:moveTo>
                    <a:cubicBezTo>
                      <a:pt x="3014" y="1"/>
                      <a:pt x="2915" y="23"/>
                      <a:pt x="2821" y="71"/>
                    </a:cubicBezTo>
                    <a:cubicBezTo>
                      <a:pt x="2312" y="312"/>
                      <a:pt x="1761" y="448"/>
                      <a:pt x="1218" y="448"/>
                    </a:cubicBezTo>
                    <a:cubicBezTo>
                      <a:pt x="1063" y="448"/>
                      <a:pt x="910" y="437"/>
                      <a:pt x="757" y="415"/>
                    </a:cubicBezTo>
                    <a:cubicBezTo>
                      <a:pt x="735" y="412"/>
                      <a:pt x="713" y="411"/>
                      <a:pt x="692" y="411"/>
                    </a:cubicBezTo>
                    <a:cubicBezTo>
                      <a:pt x="375" y="411"/>
                      <a:pt x="100" y="641"/>
                      <a:pt x="35" y="930"/>
                    </a:cubicBezTo>
                    <a:cubicBezTo>
                      <a:pt x="1" y="1102"/>
                      <a:pt x="35" y="1240"/>
                      <a:pt x="138" y="1378"/>
                    </a:cubicBezTo>
                    <a:cubicBezTo>
                      <a:pt x="276" y="1515"/>
                      <a:pt x="482" y="1618"/>
                      <a:pt x="689" y="1618"/>
                    </a:cubicBezTo>
                    <a:cubicBezTo>
                      <a:pt x="831" y="1633"/>
                      <a:pt x="979" y="1641"/>
                      <a:pt x="1129" y="1641"/>
                    </a:cubicBezTo>
                    <a:cubicBezTo>
                      <a:pt x="1340" y="1641"/>
                      <a:pt x="1553" y="1624"/>
                      <a:pt x="1755" y="1584"/>
                    </a:cubicBezTo>
                    <a:cubicBezTo>
                      <a:pt x="2339" y="1515"/>
                      <a:pt x="2890" y="1343"/>
                      <a:pt x="3406" y="1068"/>
                    </a:cubicBezTo>
                    <a:cubicBezTo>
                      <a:pt x="3577" y="999"/>
                      <a:pt x="3681" y="827"/>
                      <a:pt x="3715" y="655"/>
                    </a:cubicBezTo>
                    <a:cubicBezTo>
                      <a:pt x="3749" y="518"/>
                      <a:pt x="3715" y="346"/>
                      <a:pt x="3612" y="243"/>
                    </a:cubicBezTo>
                    <a:cubicBezTo>
                      <a:pt x="3476" y="85"/>
                      <a:pt x="3296" y="1"/>
                      <a:pt x="31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8" name="Google Shape;1338;p59"/>
              <p:cNvSpPr/>
              <p:nvPr/>
            </p:nvSpPr>
            <p:spPr>
              <a:xfrm>
                <a:off x="5694223" y="3208996"/>
                <a:ext cx="54758" cy="43488"/>
              </a:xfrm>
              <a:custGeom>
                <a:avLst/>
                <a:gdLst/>
                <a:ahLst/>
                <a:cxnLst/>
                <a:rect l="l" t="t" r="r" b="b"/>
                <a:pathLst>
                  <a:path w="3440" h="2732" extrusionOk="0">
                    <a:moveTo>
                      <a:pt x="637" y="0"/>
                    </a:moveTo>
                    <a:cubicBezTo>
                      <a:pt x="549" y="0"/>
                      <a:pt x="461" y="20"/>
                      <a:pt x="379" y="61"/>
                    </a:cubicBezTo>
                    <a:cubicBezTo>
                      <a:pt x="241" y="130"/>
                      <a:pt x="104" y="267"/>
                      <a:pt x="69" y="439"/>
                    </a:cubicBezTo>
                    <a:cubicBezTo>
                      <a:pt x="1" y="577"/>
                      <a:pt x="35" y="749"/>
                      <a:pt x="104" y="886"/>
                    </a:cubicBezTo>
                    <a:cubicBezTo>
                      <a:pt x="585" y="1746"/>
                      <a:pt x="1376" y="2365"/>
                      <a:pt x="2305" y="2675"/>
                    </a:cubicBezTo>
                    <a:cubicBezTo>
                      <a:pt x="2385" y="2715"/>
                      <a:pt x="2466" y="2732"/>
                      <a:pt x="2553" y="2732"/>
                    </a:cubicBezTo>
                    <a:cubicBezTo>
                      <a:pt x="2615" y="2732"/>
                      <a:pt x="2681" y="2723"/>
                      <a:pt x="2752" y="2709"/>
                    </a:cubicBezTo>
                    <a:cubicBezTo>
                      <a:pt x="2958" y="2709"/>
                      <a:pt x="3165" y="2606"/>
                      <a:pt x="3302" y="2434"/>
                    </a:cubicBezTo>
                    <a:cubicBezTo>
                      <a:pt x="3405" y="2296"/>
                      <a:pt x="3440" y="2124"/>
                      <a:pt x="3371" y="1953"/>
                    </a:cubicBezTo>
                    <a:cubicBezTo>
                      <a:pt x="3302" y="1781"/>
                      <a:pt x="3130" y="1643"/>
                      <a:pt x="2958" y="1609"/>
                    </a:cubicBezTo>
                    <a:cubicBezTo>
                      <a:pt x="2202" y="1402"/>
                      <a:pt x="1583" y="955"/>
                      <a:pt x="1170" y="302"/>
                    </a:cubicBezTo>
                    <a:cubicBezTo>
                      <a:pt x="1049" y="109"/>
                      <a:pt x="844" y="0"/>
                      <a:pt x="6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9" name="Google Shape;1339;p59"/>
              <p:cNvSpPr/>
              <p:nvPr/>
            </p:nvSpPr>
            <p:spPr>
              <a:xfrm>
                <a:off x="5654253" y="3236789"/>
                <a:ext cx="19181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1205" h="4231" fill="none" extrusionOk="0">
                    <a:moveTo>
                      <a:pt x="1205" y="0"/>
                    </a:moveTo>
                    <a:lnTo>
                      <a:pt x="1205" y="3955"/>
                    </a:lnTo>
                    <a:lnTo>
                      <a:pt x="1" y="4230"/>
                    </a:lnTo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0" name="Google Shape;1340;p59"/>
              <p:cNvSpPr/>
              <p:nvPr/>
            </p:nvSpPr>
            <p:spPr>
              <a:xfrm>
                <a:off x="5541491" y="3665984"/>
                <a:ext cx="125370" cy="43806"/>
              </a:xfrm>
              <a:custGeom>
                <a:avLst/>
                <a:gdLst/>
                <a:ahLst/>
                <a:cxnLst/>
                <a:rect l="l" t="t" r="r" b="b"/>
                <a:pathLst>
                  <a:path w="7876" h="2752" fill="none" extrusionOk="0">
                    <a:moveTo>
                      <a:pt x="0" y="2752"/>
                    </a:moveTo>
                    <a:cubicBezTo>
                      <a:pt x="0" y="2752"/>
                      <a:pt x="3921" y="0"/>
                      <a:pt x="7876" y="1410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1" name="Google Shape;1341;p59"/>
              <p:cNvSpPr/>
              <p:nvPr/>
            </p:nvSpPr>
            <p:spPr>
              <a:xfrm>
                <a:off x="5591855" y="3713610"/>
                <a:ext cx="42708" cy="16984"/>
              </a:xfrm>
              <a:custGeom>
                <a:avLst/>
                <a:gdLst/>
                <a:ahLst/>
                <a:cxnLst/>
                <a:rect l="l" t="t" r="r" b="b"/>
                <a:pathLst>
                  <a:path w="2683" h="1067" fill="none" extrusionOk="0">
                    <a:moveTo>
                      <a:pt x="0" y="1067"/>
                    </a:moveTo>
                    <a:cubicBezTo>
                      <a:pt x="688" y="344"/>
                      <a:pt x="1685" y="1"/>
                      <a:pt x="2683" y="138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2" name="Google Shape;1342;p59"/>
              <p:cNvSpPr/>
              <p:nvPr/>
            </p:nvSpPr>
            <p:spPr>
              <a:xfrm>
                <a:off x="5654253" y="3334222"/>
                <a:ext cx="19181" cy="6049"/>
              </a:xfrm>
              <a:custGeom>
                <a:avLst/>
                <a:gdLst/>
                <a:ahLst/>
                <a:cxnLst/>
                <a:rect l="l" t="t" r="r" b="b"/>
                <a:pathLst>
                  <a:path w="1205" h="380" fill="none" extrusionOk="0">
                    <a:moveTo>
                      <a:pt x="1" y="379"/>
                    </a:moveTo>
                    <a:cubicBezTo>
                      <a:pt x="345" y="104"/>
                      <a:pt x="792" y="1"/>
                      <a:pt x="1205" y="104"/>
                    </a:cubicBezTo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3" name="Google Shape;1343;p59"/>
              <p:cNvSpPr/>
              <p:nvPr/>
            </p:nvSpPr>
            <p:spPr>
              <a:xfrm>
                <a:off x="5615939" y="3581683"/>
                <a:ext cx="126484" cy="110041"/>
              </a:xfrm>
              <a:custGeom>
                <a:avLst/>
                <a:gdLst/>
                <a:ahLst/>
                <a:cxnLst/>
                <a:rect l="l" t="t" r="r" b="b"/>
                <a:pathLst>
                  <a:path w="7946" h="6913" extrusionOk="0">
                    <a:moveTo>
                      <a:pt x="5572" y="0"/>
                    </a:moveTo>
                    <a:lnTo>
                      <a:pt x="5434" y="206"/>
                    </a:lnTo>
                    <a:cubicBezTo>
                      <a:pt x="4953" y="825"/>
                      <a:pt x="4471" y="1445"/>
                      <a:pt x="4059" y="2064"/>
                    </a:cubicBezTo>
                    <a:cubicBezTo>
                      <a:pt x="3818" y="2408"/>
                      <a:pt x="3612" y="2717"/>
                      <a:pt x="3405" y="3027"/>
                    </a:cubicBezTo>
                    <a:cubicBezTo>
                      <a:pt x="3260" y="3268"/>
                      <a:pt x="3116" y="3493"/>
                      <a:pt x="2971" y="3724"/>
                    </a:cubicBezTo>
                    <a:lnTo>
                      <a:pt x="2971" y="3724"/>
                    </a:lnTo>
                    <a:cubicBezTo>
                      <a:pt x="2727" y="3688"/>
                      <a:pt x="2489" y="3657"/>
                      <a:pt x="2236" y="3611"/>
                    </a:cubicBezTo>
                    <a:lnTo>
                      <a:pt x="1686" y="3542"/>
                    </a:lnTo>
                    <a:lnTo>
                      <a:pt x="1135" y="3508"/>
                    </a:lnTo>
                    <a:lnTo>
                      <a:pt x="723" y="3439"/>
                    </a:lnTo>
                    <a:lnTo>
                      <a:pt x="620" y="3783"/>
                    </a:lnTo>
                    <a:cubicBezTo>
                      <a:pt x="551" y="4024"/>
                      <a:pt x="482" y="4299"/>
                      <a:pt x="448" y="4540"/>
                    </a:cubicBezTo>
                    <a:cubicBezTo>
                      <a:pt x="379" y="4815"/>
                      <a:pt x="310" y="5056"/>
                      <a:pt x="276" y="5331"/>
                    </a:cubicBezTo>
                    <a:cubicBezTo>
                      <a:pt x="207" y="5572"/>
                      <a:pt x="138" y="5847"/>
                      <a:pt x="104" y="6122"/>
                    </a:cubicBezTo>
                    <a:lnTo>
                      <a:pt x="35" y="6500"/>
                    </a:lnTo>
                    <a:cubicBezTo>
                      <a:pt x="35" y="6638"/>
                      <a:pt x="1" y="6775"/>
                      <a:pt x="1" y="6913"/>
                    </a:cubicBezTo>
                    <a:cubicBezTo>
                      <a:pt x="69" y="6775"/>
                      <a:pt x="138" y="6672"/>
                      <a:pt x="207" y="6569"/>
                    </a:cubicBezTo>
                    <a:lnTo>
                      <a:pt x="413" y="6225"/>
                    </a:lnTo>
                    <a:cubicBezTo>
                      <a:pt x="551" y="5984"/>
                      <a:pt x="654" y="5744"/>
                      <a:pt x="792" y="5537"/>
                    </a:cubicBezTo>
                    <a:cubicBezTo>
                      <a:pt x="895" y="5296"/>
                      <a:pt x="1032" y="5056"/>
                      <a:pt x="1135" y="4815"/>
                    </a:cubicBezTo>
                    <a:cubicBezTo>
                      <a:pt x="1187" y="4695"/>
                      <a:pt x="1247" y="4574"/>
                      <a:pt x="1307" y="4454"/>
                    </a:cubicBezTo>
                    <a:lnTo>
                      <a:pt x="1307" y="4454"/>
                    </a:lnTo>
                    <a:lnTo>
                      <a:pt x="1514" y="4505"/>
                    </a:lnTo>
                    <a:lnTo>
                      <a:pt x="2064" y="4643"/>
                    </a:lnTo>
                    <a:cubicBezTo>
                      <a:pt x="2442" y="4712"/>
                      <a:pt x="2786" y="4781"/>
                      <a:pt x="3165" y="4849"/>
                    </a:cubicBezTo>
                    <a:lnTo>
                      <a:pt x="3508" y="4918"/>
                    </a:lnTo>
                    <a:lnTo>
                      <a:pt x="3715" y="4609"/>
                    </a:lnTo>
                    <a:cubicBezTo>
                      <a:pt x="3887" y="4299"/>
                      <a:pt x="4128" y="3955"/>
                      <a:pt x="4334" y="3646"/>
                    </a:cubicBezTo>
                    <a:cubicBezTo>
                      <a:pt x="4540" y="3302"/>
                      <a:pt x="4747" y="2958"/>
                      <a:pt x="4919" y="2648"/>
                    </a:cubicBezTo>
                    <a:cubicBezTo>
                      <a:pt x="5267" y="2014"/>
                      <a:pt x="5616" y="1409"/>
                      <a:pt x="5938" y="753"/>
                    </a:cubicBezTo>
                    <a:lnTo>
                      <a:pt x="5938" y="753"/>
                    </a:lnTo>
                    <a:cubicBezTo>
                      <a:pt x="6239" y="744"/>
                      <a:pt x="6535" y="722"/>
                      <a:pt x="6810" y="722"/>
                    </a:cubicBezTo>
                    <a:lnTo>
                      <a:pt x="7395" y="688"/>
                    </a:lnTo>
                    <a:cubicBezTo>
                      <a:pt x="7567" y="654"/>
                      <a:pt x="7773" y="619"/>
                      <a:pt x="7945" y="619"/>
                    </a:cubicBezTo>
                    <a:cubicBezTo>
                      <a:pt x="7773" y="550"/>
                      <a:pt x="7601" y="482"/>
                      <a:pt x="7395" y="447"/>
                    </a:cubicBezTo>
                    <a:lnTo>
                      <a:pt x="6879" y="310"/>
                    </a:lnTo>
                    <a:cubicBezTo>
                      <a:pt x="6501" y="206"/>
                      <a:pt x="6122" y="138"/>
                      <a:pt x="5778" y="34"/>
                    </a:cubicBezTo>
                    <a:lnTo>
                      <a:pt x="557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4" name="Google Shape;1344;p59"/>
              <p:cNvSpPr/>
              <p:nvPr/>
            </p:nvSpPr>
            <p:spPr>
              <a:xfrm>
                <a:off x="5446238" y="3606992"/>
                <a:ext cx="114418" cy="64484"/>
              </a:xfrm>
              <a:custGeom>
                <a:avLst/>
                <a:gdLst/>
                <a:ahLst/>
                <a:cxnLst/>
                <a:rect l="l" t="t" r="r" b="b"/>
                <a:pathLst>
                  <a:path w="7188" h="4051" extrusionOk="0">
                    <a:moveTo>
                      <a:pt x="821" y="1"/>
                    </a:moveTo>
                    <a:cubicBezTo>
                      <a:pt x="550" y="1"/>
                      <a:pt x="275" y="9"/>
                      <a:pt x="0" y="26"/>
                    </a:cubicBezTo>
                    <a:cubicBezTo>
                      <a:pt x="516" y="233"/>
                      <a:pt x="1032" y="439"/>
                      <a:pt x="1548" y="577"/>
                    </a:cubicBezTo>
                    <a:cubicBezTo>
                      <a:pt x="1788" y="680"/>
                      <a:pt x="2029" y="749"/>
                      <a:pt x="2304" y="818"/>
                    </a:cubicBezTo>
                    <a:lnTo>
                      <a:pt x="2583" y="906"/>
                    </a:lnTo>
                    <a:lnTo>
                      <a:pt x="2583" y="906"/>
                    </a:lnTo>
                    <a:cubicBezTo>
                      <a:pt x="2582" y="911"/>
                      <a:pt x="2581" y="916"/>
                      <a:pt x="2579" y="921"/>
                    </a:cubicBezTo>
                    <a:cubicBezTo>
                      <a:pt x="2545" y="1093"/>
                      <a:pt x="2511" y="1230"/>
                      <a:pt x="2476" y="1368"/>
                    </a:cubicBezTo>
                    <a:cubicBezTo>
                      <a:pt x="2408" y="1643"/>
                      <a:pt x="2339" y="1952"/>
                      <a:pt x="2270" y="2228"/>
                    </a:cubicBezTo>
                    <a:lnTo>
                      <a:pt x="2098" y="2881"/>
                    </a:lnTo>
                    <a:lnTo>
                      <a:pt x="2820" y="2881"/>
                    </a:lnTo>
                    <a:cubicBezTo>
                      <a:pt x="3061" y="2881"/>
                      <a:pt x="3302" y="2847"/>
                      <a:pt x="3542" y="2847"/>
                    </a:cubicBezTo>
                    <a:lnTo>
                      <a:pt x="4299" y="2812"/>
                    </a:lnTo>
                    <a:cubicBezTo>
                      <a:pt x="4566" y="2793"/>
                      <a:pt x="4833" y="2774"/>
                      <a:pt x="5105" y="2749"/>
                    </a:cubicBezTo>
                    <a:lnTo>
                      <a:pt x="5105" y="2749"/>
                    </a:lnTo>
                    <a:cubicBezTo>
                      <a:pt x="5100" y="2770"/>
                      <a:pt x="5095" y="2791"/>
                      <a:pt x="5090" y="2812"/>
                    </a:cubicBezTo>
                    <a:cubicBezTo>
                      <a:pt x="5021" y="3053"/>
                      <a:pt x="4952" y="3328"/>
                      <a:pt x="4884" y="3569"/>
                    </a:cubicBezTo>
                    <a:lnTo>
                      <a:pt x="4815" y="4016"/>
                    </a:lnTo>
                    <a:lnTo>
                      <a:pt x="5159" y="4016"/>
                    </a:lnTo>
                    <a:cubicBezTo>
                      <a:pt x="5503" y="4016"/>
                      <a:pt x="5847" y="4050"/>
                      <a:pt x="6191" y="4050"/>
                    </a:cubicBezTo>
                    <a:lnTo>
                      <a:pt x="6672" y="4050"/>
                    </a:lnTo>
                    <a:cubicBezTo>
                      <a:pt x="6844" y="4016"/>
                      <a:pt x="7016" y="4016"/>
                      <a:pt x="7188" y="4016"/>
                    </a:cubicBezTo>
                    <a:cubicBezTo>
                      <a:pt x="7050" y="3947"/>
                      <a:pt x="6878" y="3878"/>
                      <a:pt x="6706" y="3810"/>
                    </a:cubicBezTo>
                    <a:lnTo>
                      <a:pt x="6259" y="3638"/>
                    </a:lnTo>
                    <a:cubicBezTo>
                      <a:pt x="6064" y="3579"/>
                      <a:pt x="5879" y="3520"/>
                      <a:pt x="5700" y="3462"/>
                    </a:cubicBezTo>
                    <a:lnTo>
                      <a:pt x="5700" y="3462"/>
                    </a:lnTo>
                    <a:cubicBezTo>
                      <a:pt x="5764" y="3325"/>
                      <a:pt x="5823" y="3189"/>
                      <a:pt x="5881" y="3053"/>
                    </a:cubicBezTo>
                    <a:cubicBezTo>
                      <a:pt x="5984" y="2812"/>
                      <a:pt x="6087" y="2571"/>
                      <a:pt x="6191" y="2331"/>
                    </a:cubicBezTo>
                    <a:lnTo>
                      <a:pt x="6466" y="1712"/>
                    </a:lnTo>
                    <a:lnTo>
                      <a:pt x="5709" y="1712"/>
                    </a:lnTo>
                    <a:cubicBezTo>
                      <a:pt x="5549" y="1700"/>
                      <a:pt x="5384" y="1696"/>
                      <a:pt x="5219" y="1696"/>
                    </a:cubicBezTo>
                    <a:cubicBezTo>
                      <a:pt x="4888" y="1696"/>
                      <a:pt x="4551" y="1712"/>
                      <a:pt x="4230" y="1712"/>
                    </a:cubicBezTo>
                    <a:lnTo>
                      <a:pt x="3508" y="1746"/>
                    </a:lnTo>
                    <a:cubicBezTo>
                      <a:pt x="3483" y="1746"/>
                      <a:pt x="3459" y="1746"/>
                      <a:pt x="3434" y="1747"/>
                    </a:cubicBezTo>
                    <a:lnTo>
                      <a:pt x="3434" y="1747"/>
                    </a:lnTo>
                    <a:cubicBezTo>
                      <a:pt x="3446" y="1689"/>
                      <a:pt x="3459" y="1632"/>
                      <a:pt x="3474" y="1574"/>
                    </a:cubicBezTo>
                    <a:cubicBezTo>
                      <a:pt x="3474" y="1437"/>
                      <a:pt x="3508" y="1299"/>
                      <a:pt x="3508" y="1127"/>
                    </a:cubicBezTo>
                    <a:cubicBezTo>
                      <a:pt x="3542" y="989"/>
                      <a:pt x="3577" y="852"/>
                      <a:pt x="3577" y="714"/>
                    </a:cubicBezTo>
                    <a:lnTo>
                      <a:pt x="3646" y="233"/>
                    </a:lnTo>
                    <a:lnTo>
                      <a:pt x="3199" y="164"/>
                    </a:lnTo>
                    <a:lnTo>
                      <a:pt x="2408" y="95"/>
                    </a:lnTo>
                    <a:cubicBezTo>
                      <a:pt x="2167" y="61"/>
                      <a:pt x="1892" y="26"/>
                      <a:pt x="1617" y="26"/>
                    </a:cubicBezTo>
                    <a:cubicBezTo>
                      <a:pt x="1359" y="9"/>
                      <a:pt x="1092" y="1"/>
                      <a:pt x="82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5" name="Google Shape;1345;p59"/>
              <p:cNvSpPr/>
              <p:nvPr/>
            </p:nvSpPr>
            <p:spPr>
              <a:xfrm>
                <a:off x="5456075" y="3802779"/>
                <a:ext cx="352100" cy="72425"/>
              </a:xfrm>
              <a:custGeom>
                <a:avLst/>
                <a:gdLst/>
                <a:ahLst/>
                <a:cxnLst/>
                <a:rect l="l" t="t" r="r" b="b"/>
                <a:pathLst>
                  <a:path w="14084" h="2897" extrusionOk="0">
                    <a:moveTo>
                      <a:pt x="22" y="718"/>
                    </a:moveTo>
                    <a:cubicBezTo>
                      <a:pt x="-41" y="885"/>
                      <a:pt x="38" y="1274"/>
                      <a:pt x="189" y="1456"/>
                    </a:cubicBezTo>
                    <a:cubicBezTo>
                      <a:pt x="340" y="1639"/>
                      <a:pt x="546" y="1670"/>
                      <a:pt x="927" y="1813"/>
                    </a:cubicBezTo>
                    <a:cubicBezTo>
                      <a:pt x="1308" y="1956"/>
                      <a:pt x="1824" y="2150"/>
                      <a:pt x="2475" y="2313"/>
                    </a:cubicBezTo>
                    <a:cubicBezTo>
                      <a:pt x="3126" y="2476"/>
                      <a:pt x="4047" y="2694"/>
                      <a:pt x="4833" y="2789"/>
                    </a:cubicBezTo>
                    <a:cubicBezTo>
                      <a:pt x="5619" y="2884"/>
                      <a:pt x="6404" y="2917"/>
                      <a:pt x="7190" y="2885"/>
                    </a:cubicBezTo>
                    <a:cubicBezTo>
                      <a:pt x="7976" y="2853"/>
                      <a:pt x="8733" y="2770"/>
                      <a:pt x="9547" y="2599"/>
                    </a:cubicBezTo>
                    <a:cubicBezTo>
                      <a:pt x="10361" y="2428"/>
                      <a:pt x="11342" y="2123"/>
                      <a:pt x="12072" y="1861"/>
                    </a:cubicBezTo>
                    <a:cubicBezTo>
                      <a:pt x="12802" y="1599"/>
                      <a:pt x="13628" y="1206"/>
                      <a:pt x="13929" y="1027"/>
                    </a:cubicBezTo>
                    <a:cubicBezTo>
                      <a:pt x="14231" y="848"/>
                      <a:pt x="14024" y="960"/>
                      <a:pt x="13881" y="789"/>
                    </a:cubicBezTo>
                    <a:cubicBezTo>
                      <a:pt x="13738" y="618"/>
                      <a:pt x="13433" y="47"/>
                      <a:pt x="13072" y="3"/>
                    </a:cubicBezTo>
                    <a:cubicBezTo>
                      <a:pt x="12711" y="-41"/>
                      <a:pt x="12302" y="432"/>
                      <a:pt x="11714" y="527"/>
                    </a:cubicBezTo>
                    <a:cubicBezTo>
                      <a:pt x="11127" y="622"/>
                      <a:pt x="10797" y="607"/>
                      <a:pt x="9547" y="575"/>
                    </a:cubicBezTo>
                    <a:cubicBezTo>
                      <a:pt x="8297" y="543"/>
                      <a:pt x="5709" y="357"/>
                      <a:pt x="4213" y="337"/>
                    </a:cubicBezTo>
                    <a:cubicBezTo>
                      <a:pt x="2717" y="317"/>
                      <a:pt x="1269" y="393"/>
                      <a:pt x="570" y="456"/>
                    </a:cubicBezTo>
                    <a:cubicBezTo>
                      <a:pt x="-128" y="520"/>
                      <a:pt x="86" y="551"/>
                      <a:pt x="22" y="718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</p:sp>
          <p:sp>
            <p:nvSpPr>
              <p:cNvPr id="1346" name="Google Shape;1346;p59"/>
              <p:cNvSpPr/>
              <p:nvPr/>
            </p:nvSpPr>
            <p:spPr>
              <a:xfrm>
                <a:off x="5519574" y="3718116"/>
                <a:ext cx="153290" cy="136212"/>
              </a:xfrm>
              <a:custGeom>
                <a:avLst/>
                <a:gdLst/>
                <a:ahLst/>
                <a:cxnLst/>
                <a:rect l="l" t="t" r="r" b="b"/>
                <a:pathLst>
                  <a:path w="9630" h="6333" extrusionOk="0">
                    <a:moveTo>
                      <a:pt x="5242" y="0"/>
                    </a:moveTo>
                    <a:cubicBezTo>
                      <a:pt x="5182" y="0"/>
                      <a:pt x="5119" y="13"/>
                      <a:pt x="5056" y="40"/>
                    </a:cubicBezTo>
                    <a:lnTo>
                      <a:pt x="1582" y="1381"/>
                    </a:lnTo>
                    <a:lnTo>
                      <a:pt x="0" y="1691"/>
                    </a:lnTo>
                    <a:lnTo>
                      <a:pt x="619" y="4958"/>
                    </a:lnTo>
                    <a:cubicBezTo>
                      <a:pt x="619" y="4958"/>
                      <a:pt x="2167" y="6093"/>
                      <a:pt x="3405" y="6231"/>
                    </a:cubicBezTo>
                    <a:cubicBezTo>
                      <a:pt x="3934" y="6298"/>
                      <a:pt x="4467" y="6332"/>
                      <a:pt x="5000" y="6332"/>
                    </a:cubicBezTo>
                    <a:cubicBezTo>
                      <a:pt x="6095" y="6332"/>
                      <a:pt x="7190" y="6187"/>
                      <a:pt x="8254" y="5887"/>
                    </a:cubicBezTo>
                    <a:cubicBezTo>
                      <a:pt x="8564" y="5818"/>
                      <a:pt x="8770" y="5577"/>
                      <a:pt x="8701" y="5371"/>
                    </a:cubicBezTo>
                    <a:cubicBezTo>
                      <a:pt x="8624" y="5216"/>
                      <a:pt x="8450" y="5139"/>
                      <a:pt x="8251" y="5139"/>
                    </a:cubicBezTo>
                    <a:cubicBezTo>
                      <a:pt x="8185" y="5139"/>
                      <a:pt x="8117" y="5147"/>
                      <a:pt x="8048" y="5164"/>
                    </a:cubicBezTo>
                    <a:cubicBezTo>
                      <a:pt x="7566" y="5302"/>
                      <a:pt x="7085" y="5405"/>
                      <a:pt x="6603" y="5474"/>
                    </a:cubicBezTo>
                    <a:lnTo>
                      <a:pt x="6569" y="5199"/>
                    </a:lnTo>
                    <a:cubicBezTo>
                      <a:pt x="7429" y="5096"/>
                      <a:pt x="8289" y="4855"/>
                      <a:pt x="9114" y="4545"/>
                    </a:cubicBezTo>
                    <a:cubicBezTo>
                      <a:pt x="9458" y="4408"/>
                      <a:pt x="9630" y="4098"/>
                      <a:pt x="9527" y="3892"/>
                    </a:cubicBezTo>
                    <a:cubicBezTo>
                      <a:pt x="9414" y="3734"/>
                      <a:pt x="9241" y="3650"/>
                      <a:pt x="9068" y="3650"/>
                    </a:cubicBezTo>
                    <a:cubicBezTo>
                      <a:pt x="8978" y="3650"/>
                      <a:pt x="8887" y="3673"/>
                      <a:pt x="8804" y="3720"/>
                    </a:cubicBezTo>
                    <a:cubicBezTo>
                      <a:pt x="8013" y="3995"/>
                      <a:pt x="7222" y="4201"/>
                      <a:pt x="6431" y="4305"/>
                    </a:cubicBezTo>
                    <a:lnTo>
                      <a:pt x="6397" y="4064"/>
                    </a:lnTo>
                    <a:cubicBezTo>
                      <a:pt x="7188" y="3961"/>
                      <a:pt x="7945" y="3754"/>
                      <a:pt x="8701" y="3445"/>
                    </a:cubicBezTo>
                    <a:cubicBezTo>
                      <a:pt x="8976" y="3376"/>
                      <a:pt x="9114" y="3101"/>
                      <a:pt x="9045" y="2826"/>
                    </a:cubicBezTo>
                    <a:cubicBezTo>
                      <a:pt x="8944" y="2675"/>
                      <a:pt x="8752" y="2579"/>
                      <a:pt x="8561" y="2579"/>
                    </a:cubicBezTo>
                    <a:cubicBezTo>
                      <a:pt x="8491" y="2579"/>
                      <a:pt x="8422" y="2592"/>
                      <a:pt x="8357" y="2619"/>
                    </a:cubicBezTo>
                    <a:cubicBezTo>
                      <a:pt x="7704" y="2895"/>
                      <a:pt x="6982" y="3066"/>
                      <a:pt x="6259" y="3170"/>
                    </a:cubicBezTo>
                    <a:lnTo>
                      <a:pt x="6225" y="2895"/>
                    </a:lnTo>
                    <a:cubicBezTo>
                      <a:pt x="6947" y="2826"/>
                      <a:pt x="7601" y="2619"/>
                      <a:pt x="8289" y="2379"/>
                    </a:cubicBezTo>
                    <a:cubicBezTo>
                      <a:pt x="8529" y="2310"/>
                      <a:pt x="8667" y="2035"/>
                      <a:pt x="8564" y="1760"/>
                    </a:cubicBezTo>
                    <a:cubicBezTo>
                      <a:pt x="8488" y="1609"/>
                      <a:pt x="8320" y="1513"/>
                      <a:pt x="8142" y="1513"/>
                    </a:cubicBezTo>
                    <a:cubicBezTo>
                      <a:pt x="8076" y="1513"/>
                      <a:pt x="8009" y="1526"/>
                      <a:pt x="7945" y="1553"/>
                    </a:cubicBezTo>
                    <a:cubicBezTo>
                      <a:pt x="6993" y="1918"/>
                      <a:pt x="5983" y="2103"/>
                      <a:pt x="4968" y="2103"/>
                    </a:cubicBezTo>
                    <a:cubicBezTo>
                      <a:pt x="4259" y="2103"/>
                      <a:pt x="3548" y="2012"/>
                      <a:pt x="2855" y="1828"/>
                    </a:cubicBezTo>
                    <a:lnTo>
                      <a:pt x="5365" y="865"/>
                    </a:lnTo>
                    <a:cubicBezTo>
                      <a:pt x="5606" y="797"/>
                      <a:pt x="5744" y="521"/>
                      <a:pt x="5640" y="281"/>
                    </a:cubicBezTo>
                    <a:cubicBezTo>
                      <a:pt x="5564" y="103"/>
                      <a:pt x="5413" y="0"/>
                      <a:pt x="524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7" name="Google Shape;1347;p59"/>
              <p:cNvSpPr/>
              <p:nvPr/>
            </p:nvSpPr>
            <p:spPr>
              <a:xfrm>
                <a:off x="5618688" y="3686345"/>
                <a:ext cx="153290" cy="116432"/>
              </a:xfrm>
              <a:custGeom>
                <a:avLst/>
                <a:gdLst/>
                <a:ahLst/>
                <a:cxnLst/>
                <a:rect l="l" t="t" r="r" b="b"/>
                <a:pathLst>
                  <a:path w="9631" h="6334" extrusionOk="0">
                    <a:moveTo>
                      <a:pt x="4383" y="0"/>
                    </a:moveTo>
                    <a:cubicBezTo>
                      <a:pt x="4204" y="0"/>
                      <a:pt x="4041" y="103"/>
                      <a:pt x="3990" y="281"/>
                    </a:cubicBezTo>
                    <a:cubicBezTo>
                      <a:pt x="3887" y="522"/>
                      <a:pt x="3990" y="797"/>
                      <a:pt x="4231" y="865"/>
                    </a:cubicBezTo>
                    <a:lnTo>
                      <a:pt x="6776" y="1828"/>
                    </a:lnTo>
                    <a:cubicBezTo>
                      <a:pt x="6068" y="2012"/>
                      <a:pt x="5354" y="2103"/>
                      <a:pt x="4645" y="2103"/>
                    </a:cubicBezTo>
                    <a:cubicBezTo>
                      <a:pt x="3630" y="2103"/>
                      <a:pt x="2623" y="1918"/>
                      <a:pt x="1651" y="1553"/>
                    </a:cubicBezTo>
                    <a:cubicBezTo>
                      <a:pt x="1596" y="1526"/>
                      <a:pt x="1536" y="1513"/>
                      <a:pt x="1475" y="1513"/>
                    </a:cubicBezTo>
                    <a:cubicBezTo>
                      <a:pt x="1310" y="1513"/>
                      <a:pt x="1142" y="1609"/>
                      <a:pt x="1067" y="1760"/>
                    </a:cubicBezTo>
                    <a:cubicBezTo>
                      <a:pt x="963" y="2035"/>
                      <a:pt x="1101" y="2310"/>
                      <a:pt x="1342" y="2379"/>
                    </a:cubicBezTo>
                    <a:cubicBezTo>
                      <a:pt x="1995" y="2654"/>
                      <a:pt x="2683" y="2826"/>
                      <a:pt x="3371" y="2895"/>
                    </a:cubicBezTo>
                    <a:lnTo>
                      <a:pt x="3336" y="3170"/>
                    </a:lnTo>
                    <a:cubicBezTo>
                      <a:pt x="2614" y="3067"/>
                      <a:pt x="1926" y="2895"/>
                      <a:pt x="1239" y="2619"/>
                    </a:cubicBezTo>
                    <a:cubicBezTo>
                      <a:pt x="1174" y="2592"/>
                      <a:pt x="1107" y="2579"/>
                      <a:pt x="1041" y="2579"/>
                    </a:cubicBezTo>
                    <a:cubicBezTo>
                      <a:pt x="860" y="2579"/>
                      <a:pt x="686" y="2675"/>
                      <a:pt x="585" y="2826"/>
                    </a:cubicBezTo>
                    <a:cubicBezTo>
                      <a:pt x="482" y="3101"/>
                      <a:pt x="654" y="3410"/>
                      <a:pt x="929" y="3479"/>
                    </a:cubicBezTo>
                    <a:cubicBezTo>
                      <a:pt x="1686" y="3754"/>
                      <a:pt x="2442" y="3961"/>
                      <a:pt x="3233" y="4064"/>
                    </a:cubicBezTo>
                    <a:lnTo>
                      <a:pt x="3199" y="4339"/>
                    </a:lnTo>
                    <a:cubicBezTo>
                      <a:pt x="2374" y="4201"/>
                      <a:pt x="1583" y="3995"/>
                      <a:pt x="826" y="3720"/>
                    </a:cubicBezTo>
                    <a:cubicBezTo>
                      <a:pt x="743" y="3673"/>
                      <a:pt x="653" y="3650"/>
                      <a:pt x="562" y="3650"/>
                    </a:cubicBezTo>
                    <a:cubicBezTo>
                      <a:pt x="389" y="3650"/>
                      <a:pt x="217" y="3734"/>
                      <a:pt x="104" y="3892"/>
                    </a:cubicBezTo>
                    <a:cubicBezTo>
                      <a:pt x="0" y="4133"/>
                      <a:pt x="172" y="4442"/>
                      <a:pt x="516" y="4545"/>
                    </a:cubicBezTo>
                    <a:cubicBezTo>
                      <a:pt x="1342" y="4855"/>
                      <a:pt x="2202" y="5096"/>
                      <a:pt x="3061" y="5199"/>
                    </a:cubicBezTo>
                    <a:lnTo>
                      <a:pt x="3027" y="5474"/>
                    </a:lnTo>
                    <a:cubicBezTo>
                      <a:pt x="2545" y="5405"/>
                      <a:pt x="2064" y="5302"/>
                      <a:pt x="1583" y="5164"/>
                    </a:cubicBezTo>
                    <a:cubicBezTo>
                      <a:pt x="1505" y="5147"/>
                      <a:pt x="1432" y="5139"/>
                      <a:pt x="1364" y="5139"/>
                    </a:cubicBezTo>
                    <a:cubicBezTo>
                      <a:pt x="1161" y="5139"/>
                      <a:pt x="1006" y="5216"/>
                      <a:pt x="929" y="5371"/>
                    </a:cubicBezTo>
                    <a:cubicBezTo>
                      <a:pt x="860" y="5577"/>
                      <a:pt x="1032" y="5818"/>
                      <a:pt x="1376" y="5921"/>
                    </a:cubicBezTo>
                    <a:cubicBezTo>
                      <a:pt x="2431" y="6196"/>
                      <a:pt x="3501" y="6334"/>
                      <a:pt x="4586" y="6334"/>
                    </a:cubicBezTo>
                    <a:cubicBezTo>
                      <a:pt x="5129" y="6334"/>
                      <a:pt x="5675" y="6299"/>
                      <a:pt x="6225" y="6231"/>
                    </a:cubicBezTo>
                    <a:cubicBezTo>
                      <a:pt x="7429" y="6093"/>
                      <a:pt x="8977" y="4958"/>
                      <a:pt x="8977" y="4958"/>
                    </a:cubicBezTo>
                    <a:lnTo>
                      <a:pt x="9630" y="1691"/>
                    </a:lnTo>
                    <a:lnTo>
                      <a:pt x="8048" y="1381"/>
                    </a:lnTo>
                    <a:lnTo>
                      <a:pt x="4575" y="40"/>
                    </a:lnTo>
                    <a:cubicBezTo>
                      <a:pt x="4512" y="13"/>
                      <a:pt x="4446" y="0"/>
                      <a:pt x="43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8" name="Google Shape;1348;p59"/>
              <p:cNvSpPr/>
              <p:nvPr/>
            </p:nvSpPr>
            <p:spPr>
              <a:xfrm>
                <a:off x="5714441" y="3489709"/>
                <a:ext cx="180669" cy="261150"/>
              </a:xfrm>
              <a:custGeom>
                <a:avLst/>
                <a:gdLst/>
                <a:ahLst/>
                <a:cxnLst/>
                <a:rect l="l" t="t" r="r" b="b"/>
                <a:pathLst>
                  <a:path w="11350" h="16406" fill="none" extrusionOk="0">
                    <a:moveTo>
                      <a:pt x="3990" y="0"/>
                    </a:moveTo>
                    <a:cubicBezTo>
                      <a:pt x="3990" y="0"/>
                      <a:pt x="11350" y="3096"/>
                      <a:pt x="11350" y="9630"/>
                    </a:cubicBezTo>
                    <a:cubicBezTo>
                      <a:pt x="11350" y="16164"/>
                      <a:pt x="1" y="16405"/>
                      <a:pt x="1" y="16405"/>
                    </a:cubicBezTo>
                  </a:path>
                </a:pathLst>
              </a:custGeom>
              <a:solidFill>
                <a:schemeClr val="accent3"/>
              </a:solidFill>
              <a:ln w="76200" cap="flat" cmpd="sng">
                <a:solidFill>
                  <a:schemeClr val="accent3"/>
                </a:solidFill>
                <a:prstDash val="solid"/>
                <a:miter lim="34391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9" name="Google Shape;1349;p59"/>
              <p:cNvSpPr/>
              <p:nvPr/>
            </p:nvSpPr>
            <p:spPr>
              <a:xfrm>
                <a:off x="5350607" y="3482036"/>
                <a:ext cx="180669" cy="307137"/>
              </a:xfrm>
              <a:custGeom>
                <a:avLst/>
                <a:gdLst/>
                <a:ahLst/>
                <a:cxnLst/>
                <a:rect l="l" t="t" r="r" b="b"/>
                <a:pathLst>
                  <a:path w="11350" h="19295" fill="none" extrusionOk="0">
                    <a:moveTo>
                      <a:pt x="3268" y="1"/>
                    </a:moveTo>
                    <a:cubicBezTo>
                      <a:pt x="3268" y="1"/>
                      <a:pt x="0" y="6019"/>
                      <a:pt x="0" y="12554"/>
                    </a:cubicBezTo>
                    <a:cubicBezTo>
                      <a:pt x="0" y="19088"/>
                      <a:pt x="11350" y="19295"/>
                      <a:pt x="11350" y="19295"/>
                    </a:cubicBezTo>
                  </a:path>
                </a:pathLst>
              </a:custGeom>
              <a:solidFill>
                <a:schemeClr val="accent3"/>
              </a:solidFill>
              <a:ln w="76200" cap="flat" cmpd="sng">
                <a:solidFill>
                  <a:schemeClr val="accent3"/>
                </a:solidFill>
                <a:prstDash val="solid"/>
                <a:miter lim="34391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0" name="Google Shape;1350;p59"/>
              <p:cNvSpPr/>
              <p:nvPr/>
            </p:nvSpPr>
            <p:spPr>
              <a:xfrm>
                <a:off x="5634547" y="3693904"/>
                <a:ext cx="168093" cy="65168"/>
              </a:xfrm>
              <a:custGeom>
                <a:avLst/>
                <a:gdLst/>
                <a:ahLst/>
                <a:cxnLst/>
                <a:rect l="l" t="t" r="r" b="b"/>
                <a:pathLst>
                  <a:path w="10560" h="4094" extrusionOk="0">
                    <a:moveTo>
                      <a:pt x="2374" y="0"/>
                    </a:moveTo>
                    <a:lnTo>
                      <a:pt x="2030" y="241"/>
                    </a:lnTo>
                    <a:cubicBezTo>
                      <a:pt x="1686" y="448"/>
                      <a:pt x="1342" y="654"/>
                      <a:pt x="998" y="895"/>
                    </a:cubicBezTo>
                    <a:cubicBezTo>
                      <a:pt x="654" y="1135"/>
                      <a:pt x="310" y="1376"/>
                      <a:pt x="1" y="1617"/>
                    </a:cubicBezTo>
                    <a:cubicBezTo>
                      <a:pt x="379" y="1514"/>
                      <a:pt x="757" y="1342"/>
                      <a:pt x="1170" y="1239"/>
                    </a:cubicBezTo>
                    <a:cubicBezTo>
                      <a:pt x="1388" y="1159"/>
                      <a:pt x="1606" y="1080"/>
                      <a:pt x="1824" y="994"/>
                    </a:cubicBezTo>
                    <a:lnTo>
                      <a:pt x="1824" y="994"/>
                    </a:lnTo>
                    <a:lnTo>
                      <a:pt x="1824" y="998"/>
                    </a:lnTo>
                    <a:cubicBezTo>
                      <a:pt x="1858" y="1135"/>
                      <a:pt x="1858" y="1273"/>
                      <a:pt x="1858" y="1445"/>
                    </a:cubicBezTo>
                    <a:cubicBezTo>
                      <a:pt x="1892" y="1754"/>
                      <a:pt x="1892" y="2064"/>
                      <a:pt x="1927" y="2339"/>
                    </a:cubicBezTo>
                    <a:lnTo>
                      <a:pt x="1961" y="2786"/>
                    </a:lnTo>
                    <a:lnTo>
                      <a:pt x="2477" y="2717"/>
                    </a:lnTo>
                    <a:lnTo>
                      <a:pt x="3234" y="2580"/>
                    </a:lnTo>
                    <a:cubicBezTo>
                      <a:pt x="3509" y="2545"/>
                      <a:pt x="3784" y="2477"/>
                      <a:pt x="4025" y="2442"/>
                    </a:cubicBezTo>
                    <a:lnTo>
                      <a:pt x="4816" y="2270"/>
                    </a:lnTo>
                    <a:lnTo>
                      <a:pt x="5027" y="2222"/>
                    </a:lnTo>
                    <a:lnTo>
                      <a:pt x="5027" y="2222"/>
                    </a:lnTo>
                    <a:cubicBezTo>
                      <a:pt x="5046" y="2327"/>
                      <a:pt x="5066" y="2434"/>
                      <a:pt x="5091" y="2545"/>
                    </a:cubicBezTo>
                    <a:cubicBezTo>
                      <a:pt x="5160" y="2821"/>
                      <a:pt x="5228" y="3130"/>
                      <a:pt x="5297" y="3405"/>
                    </a:cubicBezTo>
                    <a:lnTo>
                      <a:pt x="5469" y="4093"/>
                    </a:lnTo>
                    <a:lnTo>
                      <a:pt x="6054" y="3784"/>
                    </a:lnTo>
                    <a:cubicBezTo>
                      <a:pt x="6295" y="3646"/>
                      <a:pt x="6501" y="3543"/>
                      <a:pt x="6707" y="3405"/>
                    </a:cubicBezTo>
                    <a:lnTo>
                      <a:pt x="7361" y="3061"/>
                    </a:lnTo>
                    <a:cubicBezTo>
                      <a:pt x="7635" y="2914"/>
                      <a:pt x="7896" y="2766"/>
                      <a:pt x="8161" y="2618"/>
                    </a:cubicBezTo>
                    <a:lnTo>
                      <a:pt x="8161" y="2618"/>
                    </a:lnTo>
                    <a:cubicBezTo>
                      <a:pt x="8213" y="2926"/>
                      <a:pt x="8262" y="3235"/>
                      <a:pt x="8324" y="3543"/>
                    </a:cubicBezTo>
                    <a:lnTo>
                      <a:pt x="8392" y="3887"/>
                    </a:lnTo>
                    <a:lnTo>
                      <a:pt x="8668" y="3818"/>
                    </a:lnTo>
                    <a:cubicBezTo>
                      <a:pt x="8977" y="3680"/>
                      <a:pt x="9287" y="3577"/>
                      <a:pt x="9596" y="3440"/>
                    </a:cubicBezTo>
                    <a:lnTo>
                      <a:pt x="10078" y="3268"/>
                    </a:lnTo>
                    <a:cubicBezTo>
                      <a:pt x="10250" y="3199"/>
                      <a:pt x="10387" y="3130"/>
                      <a:pt x="10559" y="3061"/>
                    </a:cubicBezTo>
                    <a:cubicBezTo>
                      <a:pt x="10387" y="3061"/>
                      <a:pt x="10215" y="3096"/>
                      <a:pt x="10043" y="3096"/>
                    </a:cubicBezTo>
                    <a:lnTo>
                      <a:pt x="9527" y="3164"/>
                    </a:lnTo>
                    <a:cubicBezTo>
                      <a:pt x="9301" y="3187"/>
                      <a:pt x="9090" y="3210"/>
                      <a:pt x="8874" y="3232"/>
                    </a:cubicBezTo>
                    <a:lnTo>
                      <a:pt x="8874" y="3232"/>
                    </a:lnTo>
                    <a:lnTo>
                      <a:pt x="8874" y="1926"/>
                    </a:lnTo>
                    <a:lnTo>
                      <a:pt x="8874" y="1376"/>
                    </a:lnTo>
                    <a:lnTo>
                      <a:pt x="8289" y="1617"/>
                    </a:lnTo>
                    <a:cubicBezTo>
                      <a:pt x="7842" y="1789"/>
                      <a:pt x="7395" y="1995"/>
                      <a:pt x="6948" y="2202"/>
                    </a:cubicBezTo>
                    <a:lnTo>
                      <a:pt x="6260" y="2511"/>
                    </a:lnTo>
                    <a:lnTo>
                      <a:pt x="6233" y="2524"/>
                    </a:lnTo>
                    <a:lnTo>
                      <a:pt x="6233" y="2524"/>
                    </a:lnTo>
                    <a:cubicBezTo>
                      <a:pt x="6220" y="2462"/>
                      <a:pt x="6207" y="2401"/>
                      <a:pt x="6191" y="2339"/>
                    </a:cubicBezTo>
                    <a:cubicBezTo>
                      <a:pt x="6123" y="2030"/>
                      <a:pt x="6088" y="1754"/>
                      <a:pt x="6019" y="1479"/>
                    </a:cubicBezTo>
                    <a:lnTo>
                      <a:pt x="5882" y="929"/>
                    </a:lnTo>
                    <a:lnTo>
                      <a:pt x="5366" y="1032"/>
                    </a:lnTo>
                    <a:lnTo>
                      <a:pt x="4575" y="1239"/>
                    </a:lnTo>
                    <a:lnTo>
                      <a:pt x="3818" y="1410"/>
                    </a:lnTo>
                    <a:cubicBezTo>
                      <a:pt x="3578" y="1479"/>
                      <a:pt x="3302" y="1548"/>
                      <a:pt x="3062" y="1617"/>
                    </a:cubicBezTo>
                    <a:lnTo>
                      <a:pt x="2739" y="1719"/>
                    </a:lnTo>
                    <a:lnTo>
                      <a:pt x="2739" y="1719"/>
                    </a:lnTo>
                    <a:cubicBezTo>
                      <a:pt x="2709" y="1589"/>
                      <a:pt x="2679" y="1462"/>
                      <a:pt x="2649" y="1342"/>
                    </a:cubicBezTo>
                    <a:cubicBezTo>
                      <a:pt x="2649" y="1204"/>
                      <a:pt x="2615" y="1067"/>
                      <a:pt x="2580" y="895"/>
                    </a:cubicBezTo>
                    <a:lnTo>
                      <a:pt x="2477" y="482"/>
                    </a:lnTo>
                    <a:lnTo>
                      <a:pt x="237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1" name="Google Shape;1351;p59"/>
              <p:cNvSpPr/>
              <p:nvPr/>
            </p:nvSpPr>
            <p:spPr>
              <a:xfrm>
                <a:off x="5488389" y="3680215"/>
                <a:ext cx="89252" cy="95826"/>
              </a:xfrm>
              <a:custGeom>
                <a:avLst/>
                <a:gdLst/>
                <a:ahLst/>
                <a:cxnLst/>
                <a:rect l="l" t="t" r="r" b="b"/>
                <a:pathLst>
                  <a:path w="5607" h="6020" extrusionOk="0">
                    <a:moveTo>
                      <a:pt x="5606" y="1"/>
                    </a:moveTo>
                    <a:lnTo>
                      <a:pt x="5606" y="1"/>
                    </a:lnTo>
                    <a:cubicBezTo>
                      <a:pt x="5503" y="138"/>
                      <a:pt x="5400" y="276"/>
                      <a:pt x="5297" y="413"/>
                    </a:cubicBezTo>
                    <a:cubicBezTo>
                      <a:pt x="5193" y="585"/>
                      <a:pt x="5090" y="723"/>
                      <a:pt x="5021" y="860"/>
                    </a:cubicBezTo>
                    <a:cubicBezTo>
                      <a:pt x="4906" y="1015"/>
                      <a:pt x="4801" y="1180"/>
                      <a:pt x="4701" y="1344"/>
                    </a:cubicBezTo>
                    <a:lnTo>
                      <a:pt x="4701" y="1344"/>
                    </a:lnTo>
                    <a:cubicBezTo>
                      <a:pt x="4590" y="1252"/>
                      <a:pt x="4479" y="1159"/>
                      <a:pt x="4368" y="1067"/>
                    </a:cubicBezTo>
                    <a:cubicBezTo>
                      <a:pt x="4162" y="895"/>
                      <a:pt x="3921" y="757"/>
                      <a:pt x="3715" y="585"/>
                    </a:cubicBezTo>
                    <a:lnTo>
                      <a:pt x="3164" y="173"/>
                    </a:lnTo>
                    <a:lnTo>
                      <a:pt x="2992" y="895"/>
                    </a:lnTo>
                    <a:cubicBezTo>
                      <a:pt x="2855" y="1376"/>
                      <a:pt x="2752" y="1858"/>
                      <a:pt x="2648" y="2339"/>
                    </a:cubicBezTo>
                    <a:lnTo>
                      <a:pt x="2511" y="3062"/>
                    </a:lnTo>
                    <a:cubicBezTo>
                      <a:pt x="2505" y="3082"/>
                      <a:pt x="2499" y="3103"/>
                      <a:pt x="2494" y="3124"/>
                    </a:cubicBezTo>
                    <a:lnTo>
                      <a:pt x="2494" y="3124"/>
                    </a:lnTo>
                    <a:cubicBezTo>
                      <a:pt x="2443" y="3102"/>
                      <a:pt x="2392" y="3081"/>
                      <a:pt x="2339" y="3062"/>
                    </a:cubicBezTo>
                    <a:lnTo>
                      <a:pt x="1926" y="2890"/>
                    </a:lnTo>
                    <a:lnTo>
                      <a:pt x="1548" y="2718"/>
                    </a:lnTo>
                    <a:lnTo>
                      <a:pt x="1066" y="2546"/>
                    </a:lnTo>
                    <a:lnTo>
                      <a:pt x="929" y="2958"/>
                    </a:lnTo>
                    <a:cubicBezTo>
                      <a:pt x="826" y="3199"/>
                      <a:pt x="757" y="3440"/>
                      <a:pt x="654" y="3715"/>
                    </a:cubicBezTo>
                    <a:cubicBezTo>
                      <a:pt x="585" y="3956"/>
                      <a:pt x="482" y="4196"/>
                      <a:pt x="413" y="4472"/>
                    </a:cubicBezTo>
                    <a:cubicBezTo>
                      <a:pt x="241" y="4953"/>
                      <a:pt x="103" y="5469"/>
                      <a:pt x="0" y="6019"/>
                    </a:cubicBezTo>
                    <a:cubicBezTo>
                      <a:pt x="344" y="5572"/>
                      <a:pt x="654" y="5125"/>
                      <a:pt x="929" y="4678"/>
                    </a:cubicBezTo>
                    <a:cubicBezTo>
                      <a:pt x="1101" y="4437"/>
                      <a:pt x="1238" y="4231"/>
                      <a:pt x="1376" y="3990"/>
                    </a:cubicBezTo>
                    <a:cubicBezTo>
                      <a:pt x="1426" y="3902"/>
                      <a:pt x="1476" y="3819"/>
                      <a:pt x="1525" y="3737"/>
                    </a:cubicBezTo>
                    <a:lnTo>
                      <a:pt x="1525" y="3737"/>
                    </a:lnTo>
                    <a:lnTo>
                      <a:pt x="1548" y="3749"/>
                    </a:lnTo>
                    <a:lnTo>
                      <a:pt x="1926" y="3956"/>
                    </a:lnTo>
                    <a:cubicBezTo>
                      <a:pt x="2167" y="4093"/>
                      <a:pt x="2408" y="4231"/>
                      <a:pt x="2683" y="4368"/>
                    </a:cubicBezTo>
                    <a:lnTo>
                      <a:pt x="3267" y="4678"/>
                    </a:lnTo>
                    <a:lnTo>
                      <a:pt x="3439" y="3990"/>
                    </a:lnTo>
                    <a:cubicBezTo>
                      <a:pt x="3474" y="3749"/>
                      <a:pt x="3543" y="3509"/>
                      <a:pt x="3577" y="3268"/>
                    </a:cubicBezTo>
                    <a:lnTo>
                      <a:pt x="3715" y="2511"/>
                    </a:lnTo>
                    <a:cubicBezTo>
                      <a:pt x="3770" y="2252"/>
                      <a:pt x="3816" y="1994"/>
                      <a:pt x="3856" y="1735"/>
                    </a:cubicBezTo>
                    <a:lnTo>
                      <a:pt x="3856" y="1735"/>
                    </a:lnTo>
                    <a:cubicBezTo>
                      <a:pt x="3867" y="1741"/>
                      <a:pt x="3877" y="1748"/>
                      <a:pt x="3887" y="1755"/>
                    </a:cubicBezTo>
                    <a:cubicBezTo>
                      <a:pt x="4127" y="1892"/>
                      <a:pt x="4368" y="1995"/>
                      <a:pt x="4609" y="2133"/>
                    </a:cubicBezTo>
                    <a:lnTo>
                      <a:pt x="4987" y="2305"/>
                    </a:lnTo>
                    <a:lnTo>
                      <a:pt x="5125" y="1961"/>
                    </a:lnTo>
                    <a:cubicBezTo>
                      <a:pt x="5193" y="1651"/>
                      <a:pt x="5297" y="1308"/>
                      <a:pt x="5400" y="998"/>
                    </a:cubicBezTo>
                    <a:cubicBezTo>
                      <a:pt x="5434" y="826"/>
                      <a:pt x="5469" y="654"/>
                      <a:pt x="5503" y="516"/>
                    </a:cubicBezTo>
                    <a:cubicBezTo>
                      <a:pt x="5537" y="345"/>
                      <a:pt x="5572" y="173"/>
                      <a:pt x="560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2" name="Google Shape;1352;p59"/>
              <p:cNvSpPr/>
              <p:nvPr/>
            </p:nvSpPr>
            <p:spPr>
              <a:xfrm>
                <a:off x="5684370" y="3391718"/>
                <a:ext cx="216261" cy="195440"/>
              </a:xfrm>
              <a:custGeom>
                <a:avLst/>
                <a:gdLst/>
                <a:ahLst/>
                <a:cxnLst/>
                <a:rect l="l" t="t" r="r" b="b"/>
                <a:pathLst>
                  <a:path w="13586" h="12278" extrusionOk="0">
                    <a:moveTo>
                      <a:pt x="0" y="0"/>
                    </a:moveTo>
                    <a:lnTo>
                      <a:pt x="2752" y="8495"/>
                    </a:lnTo>
                    <a:cubicBezTo>
                      <a:pt x="5950" y="10077"/>
                      <a:pt x="7016" y="10490"/>
                      <a:pt x="8461" y="12278"/>
                    </a:cubicBezTo>
                    <a:lnTo>
                      <a:pt x="13585" y="7910"/>
                    </a:lnTo>
                    <a:cubicBezTo>
                      <a:pt x="11694" y="5537"/>
                      <a:pt x="7429" y="619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59"/>
              <p:cNvSpPr/>
              <p:nvPr/>
            </p:nvSpPr>
            <p:spPr>
              <a:xfrm>
                <a:off x="5323606" y="3363798"/>
                <a:ext cx="217901" cy="196539"/>
              </a:xfrm>
              <a:custGeom>
                <a:avLst/>
                <a:gdLst/>
                <a:ahLst/>
                <a:cxnLst/>
                <a:rect l="l" t="t" r="r" b="b"/>
                <a:pathLst>
                  <a:path w="13689" h="12347" extrusionOk="0">
                    <a:moveTo>
                      <a:pt x="13688" y="0"/>
                    </a:moveTo>
                    <a:lnTo>
                      <a:pt x="13688" y="0"/>
                    </a:lnTo>
                    <a:cubicBezTo>
                      <a:pt x="4918" y="344"/>
                      <a:pt x="1686" y="3061"/>
                      <a:pt x="0" y="10318"/>
                    </a:cubicBezTo>
                    <a:lnTo>
                      <a:pt x="6397" y="12347"/>
                    </a:lnTo>
                    <a:cubicBezTo>
                      <a:pt x="7188" y="9080"/>
                      <a:pt x="9217" y="8117"/>
                      <a:pt x="12691" y="7566"/>
                    </a:cubicBezTo>
                    <a:lnTo>
                      <a:pt x="1368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59"/>
              <p:cNvSpPr/>
              <p:nvPr/>
            </p:nvSpPr>
            <p:spPr>
              <a:xfrm rot="-312226">
                <a:off x="5533031" y="3370214"/>
                <a:ext cx="151669" cy="95271"/>
              </a:xfrm>
              <a:custGeom>
                <a:avLst/>
                <a:gdLst/>
                <a:ahLst/>
                <a:cxnLst/>
                <a:rect l="l" t="t" r="r" b="b"/>
                <a:pathLst>
                  <a:path w="9528" h="5985" fill="none" extrusionOk="0">
                    <a:moveTo>
                      <a:pt x="9527" y="1961"/>
                    </a:moveTo>
                    <a:cubicBezTo>
                      <a:pt x="8977" y="4437"/>
                      <a:pt x="6501" y="5985"/>
                      <a:pt x="4059" y="5469"/>
                    </a:cubicBezTo>
                    <a:lnTo>
                      <a:pt x="4059" y="5469"/>
                    </a:lnTo>
                    <a:cubicBezTo>
                      <a:pt x="1583" y="4919"/>
                      <a:pt x="1" y="2477"/>
                      <a:pt x="551" y="0"/>
                    </a:cubicBezTo>
                  </a:path>
                </a:pathLst>
              </a:custGeom>
              <a:noFill/>
              <a:ln w="7750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355" name="Google Shape;1355;p59"/>
            <p:cNvCxnSpPr>
              <a:stCxn id="1275" idx="1"/>
              <a:endCxn id="1287" idx="0"/>
            </p:cNvCxnSpPr>
            <p:nvPr/>
          </p:nvCxnSpPr>
          <p:spPr>
            <a:xfrm rot="10800000" flipV="1">
              <a:off x="5625000" y="1891332"/>
              <a:ext cx="701700" cy="1256855"/>
            </a:xfrm>
            <a:prstGeom prst="bentConnector2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56" name="Google Shape;1356;p59"/>
          <p:cNvGrpSpPr/>
          <p:nvPr/>
        </p:nvGrpSpPr>
        <p:grpSpPr>
          <a:xfrm>
            <a:off x="4201653" y="2217213"/>
            <a:ext cx="740693" cy="1340704"/>
            <a:chOff x="4201653" y="2217213"/>
            <a:chExt cx="740693" cy="1340704"/>
          </a:xfrm>
        </p:grpSpPr>
        <p:grpSp>
          <p:nvGrpSpPr>
            <p:cNvPr id="1357" name="Google Shape;1357;p59"/>
            <p:cNvGrpSpPr/>
            <p:nvPr/>
          </p:nvGrpSpPr>
          <p:grpSpPr>
            <a:xfrm>
              <a:off x="4201653" y="2817246"/>
              <a:ext cx="740693" cy="740670"/>
              <a:chOff x="4197674" y="2817222"/>
              <a:chExt cx="762265" cy="766105"/>
            </a:xfrm>
          </p:grpSpPr>
          <p:grpSp>
            <p:nvGrpSpPr>
              <p:cNvPr id="1358" name="Google Shape;1358;p59"/>
              <p:cNvGrpSpPr/>
              <p:nvPr/>
            </p:nvGrpSpPr>
            <p:grpSpPr>
              <a:xfrm>
                <a:off x="4197674" y="2817222"/>
                <a:ext cx="762265" cy="763141"/>
                <a:chOff x="4197674" y="2817222"/>
                <a:chExt cx="762265" cy="763141"/>
              </a:xfrm>
            </p:grpSpPr>
            <p:sp>
              <p:nvSpPr>
                <p:cNvPr id="1359" name="Google Shape;1359;p59"/>
                <p:cNvSpPr/>
                <p:nvPr/>
              </p:nvSpPr>
              <p:spPr>
                <a:xfrm>
                  <a:off x="4197674" y="2817222"/>
                  <a:ext cx="762265" cy="7622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36" h="46637" extrusionOk="0">
                      <a:moveTo>
                        <a:pt x="23318" y="1"/>
                      </a:moveTo>
                      <a:cubicBezTo>
                        <a:pt x="10456" y="1"/>
                        <a:pt x="0" y="10422"/>
                        <a:pt x="0" y="23319"/>
                      </a:cubicBezTo>
                      <a:cubicBezTo>
                        <a:pt x="0" y="36181"/>
                        <a:pt x="10456" y="46636"/>
                        <a:pt x="23318" y="46636"/>
                      </a:cubicBezTo>
                      <a:cubicBezTo>
                        <a:pt x="36215" y="46636"/>
                        <a:pt x="46636" y="36181"/>
                        <a:pt x="46636" y="23319"/>
                      </a:cubicBezTo>
                      <a:cubicBezTo>
                        <a:pt x="46636" y="10422"/>
                        <a:pt x="36215" y="1"/>
                        <a:pt x="23318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0" name="Google Shape;1360;p59"/>
                <p:cNvSpPr/>
                <p:nvPr/>
              </p:nvSpPr>
              <p:spPr>
                <a:xfrm>
                  <a:off x="4264683" y="3358938"/>
                  <a:ext cx="549200" cy="22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68" h="8857" extrusionOk="0">
                      <a:moveTo>
                        <a:pt x="6899" y="72"/>
                      </a:moveTo>
                      <a:cubicBezTo>
                        <a:pt x="6484" y="-89"/>
                        <a:pt x="5445" y="31"/>
                        <a:pt x="4375" y="311"/>
                      </a:cubicBezTo>
                      <a:cubicBezTo>
                        <a:pt x="3306" y="591"/>
                        <a:pt x="1157" y="1365"/>
                        <a:pt x="482" y="1754"/>
                      </a:cubicBezTo>
                      <a:cubicBezTo>
                        <a:pt x="-193" y="2143"/>
                        <a:pt x="-76" y="2043"/>
                        <a:pt x="327" y="2644"/>
                      </a:cubicBezTo>
                      <a:cubicBezTo>
                        <a:pt x="730" y="3245"/>
                        <a:pt x="1835" y="4518"/>
                        <a:pt x="2899" y="5359"/>
                      </a:cubicBezTo>
                      <a:cubicBezTo>
                        <a:pt x="3963" y="6200"/>
                        <a:pt x="5310" y="7114"/>
                        <a:pt x="6709" y="7692"/>
                      </a:cubicBezTo>
                      <a:cubicBezTo>
                        <a:pt x="8108" y="8270"/>
                        <a:pt x="9692" y="8709"/>
                        <a:pt x="11293" y="8827"/>
                      </a:cubicBezTo>
                      <a:cubicBezTo>
                        <a:pt x="12894" y="8945"/>
                        <a:pt x="14896" y="8696"/>
                        <a:pt x="16317" y="8398"/>
                      </a:cubicBezTo>
                      <a:cubicBezTo>
                        <a:pt x="17738" y="8100"/>
                        <a:pt x="18879" y="7540"/>
                        <a:pt x="19818" y="7041"/>
                      </a:cubicBezTo>
                      <a:cubicBezTo>
                        <a:pt x="20757" y="6542"/>
                        <a:pt x="22150" y="6004"/>
                        <a:pt x="21949" y="5406"/>
                      </a:cubicBezTo>
                      <a:cubicBezTo>
                        <a:pt x="21749" y="4808"/>
                        <a:pt x="19790" y="4105"/>
                        <a:pt x="18615" y="3454"/>
                      </a:cubicBezTo>
                      <a:cubicBezTo>
                        <a:pt x="17440" y="2803"/>
                        <a:pt x="15773" y="1993"/>
                        <a:pt x="14900" y="1501"/>
                      </a:cubicBezTo>
                      <a:cubicBezTo>
                        <a:pt x="14027" y="1009"/>
                        <a:pt x="13797" y="699"/>
                        <a:pt x="13376" y="501"/>
                      </a:cubicBezTo>
                      <a:cubicBezTo>
                        <a:pt x="12955" y="303"/>
                        <a:pt x="12624" y="150"/>
                        <a:pt x="12376" y="311"/>
                      </a:cubicBezTo>
                      <a:cubicBezTo>
                        <a:pt x="12128" y="472"/>
                        <a:pt x="12126" y="1048"/>
                        <a:pt x="11888" y="1469"/>
                      </a:cubicBezTo>
                      <a:cubicBezTo>
                        <a:pt x="11650" y="1890"/>
                        <a:pt x="11431" y="2534"/>
                        <a:pt x="10947" y="2835"/>
                      </a:cubicBezTo>
                      <a:cubicBezTo>
                        <a:pt x="10463" y="3137"/>
                        <a:pt x="9533" y="3295"/>
                        <a:pt x="8983" y="3278"/>
                      </a:cubicBezTo>
                      <a:cubicBezTo>
                        <a:pt x="8434" y="3261"/>
                        <a:pt x="8003" y="3064"/>
                        <a:pt x="7650" y="2731"/>
                      </a:cubicBezTo>
                      <a:cubicBezTo>
                        <a:pt x="7297" y="2398"/>
                        <a:pt x="6989" y="1721"/>
                        <a:pt x="6864" y="1278"/>
                      </a:cubicBezTo>
                      <a:cubicBezTo>
                        <a:pt x="6739" y="835"/>
                        <a:pt x="7314" y="233"/>
                        <a:pt x="6899" y="72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</p:sp>
            <p:sp>
              <p:nvSpPr>
                <p:cNvPr id="1361" name="Google Shape;1361;p59"/>
                <p:cNvSpPr/>
                <p:nvPr/>
              </p:nvSpPr>
              <p:spPr>
                <a:xfrm>
                  <a:off x="4427027" y="3232091"/>
                  <a:ext cx="189455" cy="2120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91" h="12973" extrusionOk="0">
                      <a:moveTo>
                        <a:pt x="4781" y="0"/>
                      </a:moveTo>
                      <a:lnTo>
                        <a:pt x="963" y="7394"/>
                      </a:lnTo>
                      <a:cubicBezTo>
                        <a:pt x="0" y="9252"/>
                        <a:pt x="722" y="11556"/>
                        <a:pt x="2614" y="12553"/>
                      </a:cubicBezTo>
                      <a:cubicBezTo>
                        <a:pt x="3163" y="12838"/>
                        <a:pt x="3752" y="12972"/>
                        <a:pt x="4333" y="12972"/>
                      </a:cubicBezTo>
                      <a:cubicBezTo>
                        <a:pt x="5717" y="12972"/>
                        <a:pt x="7060" y="12210"/>
                        <a:pt x="7738" y="10902"/>
                      </a:cubicBezTo>
                      <a:lnTo>
                        <a:pt x="11590" y="3508"/>
                      </a:lnTo>
                      <a:lnTo>
                        <a:pt x="4781" y="0"/>
                      </a:lnTo>
                      <a:close/>
                    </a:path>
                  </a:pathLst>
                </a:custGeom>
                <a:solidFill>
                  <a:srgbClr val="FE916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2" name="Google Shape;1362;p59"/>
                <p:cNvSpPr/>
                <p:nvPr/>
              </p:nvSpPr>
              <p:spPr>
                <a:xfrm>
                  <a:off x="4473120" y="3010600"/>
                  <a:ext cx="245110" cy="3429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96" h="20981" extrusionOk="0">
                      <a:moveTo>
                        <a:pt x="69" y="1"/>
                      </a:moveTo>
                      <a:lnTo>
                        <a:pt x="0" y="13482"/>
                      </a:lnTo>
                      <a:cubicBezTo>
                        <a:pt x="0" y="17609"/>
                        <a:pt x="3302" y="20980"/>
                        <a:pt x="7463" y="20980"/>
                      </a:cubicBezTo>
                      <a:cubicBezTo>
                        <a:pt x="7484" y="20980"/>
                        <a:pt x="7506" y="20980"/>
                        <a:pt x="7527" y="20980"/>
                      </a:cubicBezTo>
                      <a:cubicBezTo>
                        <a:pt x="11624" y="20980"/>
                        <a:pt x="14927" y="17657"/>
                        <a:pt x="14961" y="13551"/>
                      </a:cubicBezTo>
                      <a:lnTo>
                        <a:pt x="14995" y="69"/>
                      </a:lnTo>
                      <a:lnTo>
                        <a:pt x="69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3" name="Google Shape;1363;p59"/>
                <p:cNvSpPr/>
                <p:nvPr/>
              </p:nvSpPr>
              <p:spPr>
                <a:xfrm>
                  <a:off x="4443323" y="2964507"/>
                  <a:ext cx="272651" cy="2304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81" h="14102" extrusionOk="0">
                      <a:moveTo>
                        <a:pt x="6982" y="1"/>
                      </a:moveTo>
                      <a:cubicBezTo>
                        <a:pt x="3130" y="1"/>
                        <a:pt x="1" y="3096"/>
                        <a:pt x="1" y="6948"/>
                      </a:cubicBezTo>
                      <a:lnTo>
                        <a:pt x="1" y="14101"/>
                      </a:lnTo>
                      <a:lnTo>
                        <a:pt x="2580" y="14101"/>
                      </a:lnTo>
                      <a:lnTo>
                        <a:pt x="2580" y="8839"/>
                      </a:lnTo>
                      <a:cubicBezTo>
                        <a:pt x="2580" y="7704"/>
                        <a:pt x="3509" y="6810"/>
                        <a:pt x="4643" y="6810"/>
                      </a:cubicBezTo>
                      <a:lnTo>
                        <a:pt x="15443" y="6845"/>
                      </a:lnTo>
                      <a:cubicBezTo>
                        <a:pt x="16130" y="6845"/>
                        <a:pt x="16681" y="6260"/>
                        <a:pt x="16681" y="5572"/>
                      </a:cubicBezTo>
                      <a:cubicBezTo>
                        <a:pt x="16612" y="4884"/>
                        <a:pt x="16027" y="4368"/>
                        <a:pt x="15339" y="4368"/>
                      </a:cubicBezTo>
                      <a:lnTo>
                        <a:pt x="8702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4" name="Google Shape;1364;p59"/>
                <p:cNvSpPr/>
                <p:nvPr/>
              </p:nvSpPr>
              <p:spPr>
                <a:xfrm>
                  <a:off x="4428711" y="3177548"/>
                  <a:ext cx="91074" cy="905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72" h="5539" extrusionOk="0">
                      <a:moveTo>
                        <a:pt x="2725" y="0"/>
                      </a:moveTo>
                      <a:cubicBezTo>
                        <a:pt x="1239" y="0"/>
                        <a:pt x="0" y="1226"/>
                        <a:pt x="0" y="2752"/>
                      </a:cubicBezTo>
                      <a:cubicBezTo>
                        <a:pt x="0" y="4300"/>
                        <a:pt x="1239" y="5538"/>
                        <a:pt x="2786" y="5538"/>
                      </a:cubicBezTo>
                      <a:cubicBezTo>
                        <a:pt x="2806" y="5539"/>
                        <a:pt x="2826" y="5539"/>
                        <a:pt x="2846" y="5539"/>
                      </a:cubicBezTo>
                      <a:cubicBezTo>
                        <a:pt x="4333" y="5539"/>
                        <a:pt x="5572" y="4280"/>
                        <a:pt x="5572" y="2787"/>
                      </a:cubicBezTo>
                      <a:cubicBezTo>
                        <a:pt x="5572" y="1239"/>
                        <a:pt x="4334" y="1"/>
                        <a:pt x="2786" y="1"/>
                      </a:cubicBezTo>
                      <a:cubicBezTo>
                        <a:pt x="2766" y="1"/>
                        <a:pt x="2745" y="0"/>
                        <a:pt x="272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5" name="Google Shape;1365;p59"/>
                <p:cNvSpPr/>
                <p:nvPr/>
              </p:nvSpPr>
              <p:spPr>
                <a:xfrm>
                  <a:off x="4437700" y="3195544"/>
                  <a:ext cx="35992" cy="53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2" h="3303" fill="none" extrusionOk="0">
                      <a:moveTo>
                        <a:pt x="2202" y="3302"/>
                      </a:moveTo>
                      <a:cubicBezTo>
                        <a:pt x="1" y="3302"/>
                        <a:pt x="1" y="1"/>
                        <a:pt x="2202" y="1"/>
                      </a:cubicBez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6" name="Google Shape;1366;p59"/>
                <p:cNvSpPr/>
                <p:nvPr/>
              </p:nvSpPr>
              <p:spPr>
                <a:xfrm>
                  <a:off x="4513034" y="2964507"/>
                  <a:ext cx="276574" cy="11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21" h="6845" extrusionOk="0">
                      <a:moveTo>
                        <a:pt x="3955" y="1"/>
                      </a:moveTo>
                      <a:cubicBezTo>
                        <a:pt x="1754" y="1"/>
                        <a:pt x="0" y="1789"/>
                        <a:pt x="0" y="3990"/>
                      </a:cubicBezTo>
                      <a:lnTo>
                        <a:pt x="0" y="6845"/>
                      </a:lnTo>
                      <a:lnTo>
                        <a:pt x="11143" y="6845"/>
                      </a:lnTo>
                      <a:cubicBezTo>
                        <a:pt x="14342" y="6845"/>
                        <a:pt x="16921" y="4265"/>
                        <a:pt x="16921" y="1067"/>
                      </a:cubicBezTo>
                      <a:lnTo>
                        <a:pt x="16921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7" name="Google Shape;1367;p59"/>
                <p:cNvSpPr/>
                <p:nvPr/>
              </p:nvSpPr>
              <p:spPr>
                <a:xfrm>
                  <a:off x="4534953" y="2893112"/>
                  <a:ext cx="222619" cy="1562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20" h="9562" extrusionOk="0">
                      <a:moveTo>
                        <a:pt x="12519" y="1"/>
                      </a:moveTo>
                      <a:lnTo>
                        <a:pt x="2064" y="4162"/>
                      </a:lnTo>
                      <a:cubicBezTo>
                        <a:pt x="654" y="4712"/>
                        <a:pt x="0" y="6329"/>
                        <a:pt x="551" y="7739"/>
                      </a:cubicBezTo>
                      <a:lnTo>
                        <a:pt x="1307" y="9562"/>
                      </a:lnTo>
                      <a:lnTo>
                        <a:pt x="10593" y="5882"/>
                      </a:lnTo>
                      <a:cubicBezTo>
                        <a:pt x="12622" y="5056"/>
                        <a:pt x="13620" y="2718"/>
                        <a:pt x="12794" y="689"/>
                      </a:cubicBezTo>
                      <a:lnTo>
                        <a:pt x="12519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8" name="Google Shape;1368;p59"/>
                <p:cNvSpPr/>
                <p:nvPr/>
              </p:nvSpPr>
              <p:spPr>
                <a:xfrm>
                  <a:off x="4570928" y="3163508"/>
                  <a:ext cx="21919" cy="138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41" h="845" extrusionOk="0">
                      <a:moveTo>
                        <a:pt x="895" y="0"/>
                      </a:moveTo>
                      <a:lnTo>
                        <a:pt x="1" y="551"/>
                      </a:lnTo>
                      <a:cubicBezTo>
                        <a:pt x="29" y="762"/>
                        <a:pt x="160" y="845"/>
                        <a:pt x="321" y="845"/>
                      </a:cubicBezTo>
                      <a:cubicBezTo>
                        <a:pt x="734" y="845"/>
                        <a:pt x="1341" y="298"/>
                        <a:pt x="89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9" name="Google Shape;1369;p59"/>
                <p:cNvSpPr/>
                <p:nvPr/>
              </p:nvSpPr>
              <p:spPr>
                <a:xfrm>
                  <a:off x="4619833" y="3161252"/>
                  <a:ext cx="23063" cy="87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1" h="5332" fill="none" extrusionOk="0">
                      <a:moveTo>
                        <a:pt x="1" y="1"/>
                      </a:moveTo>
                      <a:lnTo>
                        <a:pt x="1411" y="4609"/>
                      </a:lnTo>
                      <a:lnTo>
                        <a:pt x="104" y="5331"/>
                      </a:lnTo>
                    </a:path>
                  </a:pathLst>
                </a:custGeom>
                <a:noFill/>
                <a:ln w="7750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0" name="Google Shape;1370;p59"/>
                <p:cNvSpPr/>
                <p:nvPr/>
              </p:nvSpPr>
              <p:spPr>
                <a:xfrm>
                  <a:off x="4532142" y="3129232"/>
                  <a:ext cx="68600" cy="406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97" h="2489" extrusionOk="0">
                      <a:moveTo>
                        <a:pt x="3449" y="1"/>
                      </a:moveTo>
                      <a:cubicBezTo>
                        <a:pt x="3354" y="1"/>
                        <a:pt x="3257" y="22"/>
                        <a:pt x="3165" y="68"/>
                      </a:cubicBezTo>
                      <a:lnTo>
                        <a:pt x="516" y="1203"/>
                      </a:lnTo>
                      <a:cubicBezTo>
                        <a:pt x="172" y="1341"/>
                        <a:pt x="1" y="1719"/>
                        <a:pt x="138" y="2063"/>
                      </a:cubicBezTo>
                      <a:cubicBezTo>
                        <a:pt x="243" y="2326"/>
                        <a:pt x="510" y="2489"/>
                        <a:pt x="783" y="2489"/>
                      </a:cubicBezTo>
                      <a:cubicBezTo>
                        <a:pt x="867" y="2489"/>
                        <a:pt x="952" y="2473"/>
                        <a:pt x="1032" y="2441"/>
                      </a:cubicBezTo>
                      <a:lnTo>
                        <a:pt x="3715" y="1272"/>
                      </a:lnTo>
                      <a:cubicBezTo>
                        <a:pt x="4059" y="1134"/>
                        <a:pt x="4196" y="756"/>
                        <a:pt x="4059" y="412"/>
                      </a:cubicBezTo>
                      <a:cubicBezTo>
                        <a:pt x="3958" y="160"/>
                        <a:pt x="3710" y="1"/>
                        <a:pt x="3449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1" name="Google Shape;1371;p59"/>
                <p:cNvSpPr/>
                <p:nvPr/>
              </p:nvSpPr>
              <p:spPr>
                <a:xfrm>
                  <a:off x="4651902" y="3163508"/>
                  <a:ext cx="22474" cy="138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5" h="845" extrusionOk="0">
                      <a:moveTo>
                        <a:pt x="446" y="0"/>
                      </a:moveTo>
                      <a:lnTo>
                        <a:pt x="446" y="0"/>
                      </a:lnTo>
                      <a:cubicBezTo>
                        <a:pt x="0" y="298"/>
                        <a:pt x="607" y="845"/>
                        <a:pt x="1033" y="845"/>
                      </a:cubicBezTo>
                      <a:cubicBezTo>
                        <a:pt x="1198" y="845"/>
                        <a:pt x="1336" y="762"/>
                        <a:pt x="1375" y="551"/>
                      </a:cubicBezTo>
                      <a:lnTo>
                        <a:pt x="446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2" name="Google Shape;1372;p59"/>
                <p:cNvSpPr/>
                <p:nvPr/>
              </p:nvSpPr>
              <p:spPr>
                <a:xfrm>
                  <a:off x="4644007" y="3129232"/>
                  <a:ext cx="68600" cy="406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97" h="2489" extrusionOk="0">
                      <a:moveTo>
                        <a:pt x="754" y="1"/>
                      </a:moveTo>
                      <a:cubicBezTo>
                        <a:pt x="503" y="1"/>
                        <a:pt x="273" y="160"/>
                        <a:pt x="172" y="412"/>
                      </a:cubicBezTo>
                      <a:cubicBezTo>
                        <a:pt x="0" y="756"/>
                        <a:pt x="172" y="1134"/>
                        <a:pt x="516" y="1272"/>
                      </a:cubicBezTo>
                      <a:lnTo>
                        <a:pt x="3199" y="2441"/>
                      </a:lnTo>
                      <a:cubicBezTo>
                        <a:pt x="3271" y="2473"/>
                        <a:pt x="3350" y="2489"/>
                        <a:pt x="3429" y="2489"/>
                      </a:cubicBezTo>
                      <a:cubicBezTo>
                        <a:pt x="3687" y="2489"/>
                        <a:pt x="3953" y="2326"/>
                        <a:pt x="4059" y="2063"/>
                      </a:cubicBezTo>
                      <a:cubicBezTo>
                        <a:pt x="4196" y="1719"/>
                        <a:pt x="4059" y="1341"/>
                        <a:pt x="3715" y="1203"/>
                      </a:cubicBezTo>
                      <a:lnTo>
                        <a:pt x="1032" y="68"/>
                      </a:lnTo>
                      <a:cubicBezTo>
                        <a:pt x="940" y="22"/>
                        <a:pt x="845" y="1"/>
                        <a:pt x="75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3" name="Google Shape;1373;p59"/>
                <p:cNvSpPr/>
                <p:nvPr/>
              </p:nvSpPr>
              <p:spPr>
                <a:xfrm>
                  <a:off x="4605220" y="3270453"/>
                  <a:ext cx="59594" cy="31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6" h="1953" extrusionOk="0">
                      <a:moveTo>
                        <a:pt x="1893" y="0"/>
                      </a:moveTo>
                      <a:cubicBezTo>
                        <a:pt x="1453" y="0"/>
                        <a:pt x="1021" y="175"/>
                        <a:pt x="688" y="508"/>
                      </a:cubicBezTo>
                      <a:cubicBezTo>
                        <a:pt x="344" y="852"/>
                        <a:pt x="104" y="1299"/>
                        <a:pt x="0" y="1780"/>
                      </a:cubicBezTo>
                      <a:cubicBezTo>
                        <a:pt x="585" y="1574"/>
                        <a:pt x="1204" y="1471"/>
                        <a:pt x="1823" y="1471"/>
                      </a:cubicBezTo>
                      <a:cubicBezTo>
                        <a:pt x="2442" y="1471"/>
                        <a:pt x="3027" y="1815"/>
                        <a:pt x="3646" y="1952"/>
                      </a:cubicBezTo>
                      <a:cubicBezTo>
                        <a:pt x="3612" y="1471"/>
                        <a:pt x="3440" y="989"/>
                        <a:pt x="3130" y="611"/>
                      </a:cubicBezTo>
                      <a:cubicBezTo>
                        <a:pt x="2993" y="404"/>
                        <a:pt x="2821" y="267"/>
                        <a:pt x="2614" y="164"/>
                      </a:cubicBezTo>
                      <a:cubicBezTo>
                        <a:pt x="2382" y="54"/>
                        <a:pt x="2136" y="0"/>
                        <a:pt x="1893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4" name="Google Shape;1374;p59"/>
                <p:cNvSpPr/>
                <p:nvPr/>
              </p:nvSpPr>
              <p:spPr>
                <a:xfrm>
                  <a:off x="4605220" y="3286912"/>
                  <a:ext cx="73095" cy="640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" h="3917" extrusionOk="0">
                      <a:moveTo>
                        <a:pt x="1751" y="1"/>
                      </a:moveTo>
                      <a:cubicBezTo>
                        <a:pt x="1087" y="1"/>
                        <a:pt x="443" y="282"/>
                        <a:pt x="0" y="808"/>
                      </a:cubicBezTo>
                      <a:lnTo>
                        <a:pt x="1273" y="876"/>
                      </a:lnTo>
                      <a:lnTo>
                        <a:pt x="1651" y="1048"/>
                      </a:lnTo>
                      <a:cubicBezTo>
                        <a:pt x="2133" y="1255"/>
                        <a:pt x="2408" y="1805"/>
                        <a:pt x="2305" y="2321"/>
                      </a:cubicBezTo>
                      <a:lnTo>
                        <a:pt x="2202" y="2699"/>
                      </a:lnTo>
                      <a:cubicBezTo>
                        <a:pt x="2042" y="3459"/>
                        <a:pt x="2614" y="3916"/>
                        <a:pt x="3182" y="3916"/>
                      </a:cubicBezTo>
                      <a:cubicBezTo>
                        <a:pt x="3591" y="3916"/>
                        <a:pt x="3998" y="3679"/>
                        <a:pt x="4127" y="3146"/>
                      </a:cubicBezTo>
                      <a:lnTo>
                        <a:pt x="4196" y="2733"/>
                      </a:lnTo>
                      <a:cubicBezTo>
                        <a:pt x="4471" y="1495"/>
                        <a:pt x="3646" y="292"/>
                        <a:pt x="2408" y="85"/>
                      </a:cubicBezTo>
                      <a:lnTo>
                        <a:pt x="2236" y="51"/>
                      </a:lnTo>
                      <a:cubicBezTo>
                        <a:pt x="2075" y="17"/>
                        <a:pt x="1912" y="1"/>
                        <a:pt x="1751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5" name="Google Shape;1375;p59"/>
                <p:cNvSpPr/>
                <p:nvPr/>
              </p:nvSpPr>
              <p:spPr>
                <a:xfrm>
                  <a:off x="4399486" y="3367559"/>
                  <a:ext cx="201812" cy="1040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47" h="6364" fill="none" extrusionOk="0">
                      <a:moveTo>
                        <a:pt x="12347" y="310"/>
                      </a:moveTo>
                      <a:cubicBezTo>
                        <a:pt x="12244" y="3681"/>
                        <a:pt x="9423" y="6363"/>
                        <a:pt x="6053" y="6260"/>
                      </a:cubicBezTo>
                      <a:lnTo>
                        <a:pt x="6053" y="6260"/>
                      </a:lnTo>
                      <a:cubicBezTo>
                        <a:pt x="2683" y="6157"/>
                        <a:pt x="0" y="3371"/>
                        <a:pt x="103" y="1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6" name="Google Shape;1376;p59"/>
                <p:cNvSpPr/>
                <p:nvPr/>
              </p:nvSpPr>
              <p:spPr>
                <a:xfrm>
                  <a:off x="4478171" y="3374832"/>
                  <a:ext cx="130433" cy="173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80" h="10596" extrusionOk="0">
                      <a:moveTo>
                        <a:pt x="1811" y="0"/>
                      </a:moveTo>
                      <a:cubicBezTo>
                        <a:pt x="1521" y="0"/>
                        <a:pt x="1272" y="299"/>
                        <a:pt x="1239" y="690"/>
                      </a:cubicBezTo>
                      <a:cubicBezTo>
                        <a:pt x="1170" y="1757"/>
                        <a:pt x="1239" y="2823"/>
                        <a:pt x="1445" y="3889"/>
                      </a:cubicBezTo>
                      <a:lnTo>
                        <a:pt x="1136" y="3923"/>
                      </a:lnTo>
                      <a:cubicBezTo>
                        <a:pt x="1033" y="3339"/>
                        <a:pt x="964" y="2754"/>
                        <a:pt x="929" y="2169"/>
                      </a:cubicBezTo>
                      <a:cubicBezTo>
                        <a:pt x="895" y="1791"/>
                        <a:pt x="689" y="1516"/>
                        <a:pt x="448" y="1516"/>
                      </a:cubicBezTo>
                      <a:cubicBezTo>
                        <a:pt x="207" y="1516"/>
                        <a:pt x="1" y="1825"/>
                        <a:pt x="1" y="2204"/>
                      </a:cubicBezTo>
                      <a:cubicBezTo>
                        <a:pt x="104" y="4198"/>
                        <a:pt x="620" y="6124"/>
                        <a:pt x="1480" y="7913"/>
                      </a:cubicBezTo>
                      <a:cubicBezTo>
                        <a:pt x="2099" y="9254"/>
                        <a:pt x="3990" y="10595"/>
                        <a:pt x="3990" y="10595"/>
                      </a:cubicBezTo>
                      <a:lnTo>
                        <a:pt x="7980" y="10114"/>
                      </a:lnTo>
                      <a:lnTo>
                        <a:pt x="7739" y="8154"/>
                      </a:lnTo>
                      <a:lnTo>
                        <a:pt x="7945" y="3648"/>
                      </a:lnTo>
                      <a:cubicBezTo>
                        <a:pt x="7980" y="3373"/>
                        <a:pt x="7739" y="3098"/>
                        <a:pt x="7430" y="3098"/>
                      </a:cubicBezTo>
                      <a:cubicBezTo>
                        <a:pt x="7154" y="3098"/>
                        <a:pt x="6879" y="3304"/>
                        <a:pt x="6879" y="3614"/>
                      </a:cubicBezTo>
                      <a:lnTo>
                        <a:pt x="6707" y="6847"/>
                      </a:lnTo>
                      <a:cubicBezTo>
                        <a:pt x="5572" y="5093"/>
                        <a:pt x="5022" y="2995"/>
                        <a:pt x="5125" y="897"/>
                      </a:cubicBezTo>
                      <a:cubicBezTo>
                        <a:pt x="5125" y="622"/>
                        <a:pt x="4919" y="347"/>
                        <a:pt x="4644" y="312"/>
                      </a:cubicBezTo>
                      <a:cubicBezTo>
                        <a:pt x="4624" y="310"/>
                        <a:pt x="4605" y="309"/>
                        <a:pt x="4586" y="309"/>
                      </a:cubicBezTo>
                      <a:cubicBezTo>
                        <a:pt x="4270" y="309"/>
                        <a:pt x="4027" y="571"/>
                        <a:pt x="4059" y="862"/>
                      </a:cubicBezTo>
                      <a:cubicBezTo>
                        <a:pt x="3990" y="1722"/>
                        <a:pt x="4059" y="2548"/>
                        <a:pt x="4197" y="3407"/>
                      </a:cubicBezTo>
                      <a:lnTo>
                        <a:pt x="3887" y="3442"/>
                      </a:lnTo>
                      <a:cubicBezTo>
                        <a:pt x="3715" y="2582"/>
                        <a:pt x="3681" y="1722"/>
                        <a:pt x="3715" y="828"/>
                      </a:cubicBezTo>
                      <a:cubicBezTo>
                        <a:pt x="3750" y="519"/>
                        <a:pt x="3543" y="209"/>
                        <a:pt x="3234" y="140"/>
                      </a:cubicBezTo>
                      <a:cubicBezTo>
                        <a:pt x="2890" y="140"/>
                        <a:pt x="2615" y="450"/>
                        <a:pt x="2649" y="794"/>
                      </a:cubicBezTo>
                      <a:cubicBezTo>
                        <a:pt x="2580" y="1757"/>
                        <a:pt x="2649" y="2720"/>
                        <a:pt x="2821" y="3648"/>
                      </a:cubicBezTo>
                      <a:lnTo>
                        <a:pt x="2511" y="3683"/>
                      </a:lnTo>
                      <a:cubicBezTo>
                        <a:pt x="2340" y="2720"/>
                        <a:pt x="2271" y="1757"/>
                        <a:pt x="2340" y="759"/>
                      </a:cubicBezTo>
                      <a:cubicBezTo>
                        <a:pt x="2374" y="415"/>
                        <a:pt x="2168" y="106"/>
                        <a:pt x="1858" y="3"/>
                      </a:cubicBezTo>
                      <a:cubicBezTo>
                        <a:pt x="1842" y="1"/>
                        <a:pt x="1827" y="0"/>
                        <a:pt x="181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77" name="Google Shape;1377;p59"/>
              <p:cNvSpPr/>
              <p:nvPr/>
            </p:nvSpPr>
            <p:spPr>
              <a:xfrm>
                <a:off x="4536241" y="3524153"/>
                <a:ext cx="78575" cy="59175"/>
              </a:xfrm>
              <a:custGeom>
                <a:avLst/>
                <a:gdLst/>
                <a:ahLst/>
                <a:cxnLst/>
                <a:rect l="l" t="t" r="r" b="b"/>
                <a:pathLst>
                  <a:path w="3143" h="2367" extrusionOk="0">
                    <a:moveTo>
                      <a:pt x="1" y="599"/>
                    </a:moveTo>
                    <a:cubicBezTo>
                      <a:pt x="-27" y="813"/>
                      <a:pt x="374" y="1242"/>
                      <a:pt x="549" y="1528"/>
                    </a:cubicBezTo>
                    <a:cubicBezTo>
                      <a:pt x="724" y="1814"/>
                      <a:pt x="763" y="2187"/>
                      <a:pt x="1049" y="2314"/>
                    </a:cubicBezTo>
                    <a:cubicBezTo>
                      <a:pt x="1335" y="2441"/>
                      <a:pt x="1926" y="2302"/>
                      <a:pt x="2263" y="2290"/>
                    </a:cubicBezTo>
                    <a:cubicBezTo>
                      <a:pt x="2600" y="2278"/>
                      <a:pt x="2938" y="2345"/>
                      <a:pt x="3073" y="2242"/>
                    </a:cubicBezTo>
                    <a:cubicBezTo>
                      <a:pt x="3208" y="2139"/>
                      <a:pt x="3113" y="1973"/>
                      <a:pt x="3073" y="1671"/>
                    </a:cubicBezTo>
                    <a:cubicBezTo>
                      <a:pt x="3033" y="1370"/>
                      <a:pt x="2962" y="711"/>
                      <a:pt x="2835" y="433"/>
                    </a:cubicBezTo>
                    <a:cubicBezTo>
                      <a:pt x="2708" y="155"/>
                      <a:pt x="2664" y="36"/>
                      <a:pt x="2311" y="4"/>
                    </a:cubicBezTo>
                    <a:cubicBezTo>
                      <a:pt x="1958" y="-28"/>
                      <a:pt x="1101" y="143"/>
                      <a:pt x="716" y="242"/>
                    </a:cubicBezTo>
                    <a:cubicBezTo>
                      <a:pt x="331" y="341"/>
                      <a:pt x="29" y="385"/>
                      <a:pt x="1" y="59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</p:sp>
        </p:grpSp>
        <p:cxnSp>
          <p:nvCxnSpPr>
            <p:cNvPr id="1378" name="Google Shape;1378;p59"/>
            <p:cNvCxnSpPr>
              <a:endCxn id="1286" idx="0"/>
            </p:cNvCxnSpPr>
            <p:nvPr/>
          </p:nvCxnSpPr>
          <p:spPr>
            <a:xfrm flipH="1">
              <a:off x="4570875" y="2217213"/>
              <a:ext cx="7200" cy="6021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79" name="Google Shape;1379;p59"/>
          <p:cNvGrpSpPr/>
          <p:nvPr/>
        </p:nvGrpSpPr>
        <p:grpSpPr>
          <a:xfrm>
            <a:off x="2449128" y="3163041"/>
            <a:ext cx="736849" cy="1472650"/>
            <a:chOff x="2449128" y="3163041"/>
            <a:chExt cx="736849" cy="1472650"/>
          </a:xfrm>
        </p:grpSpPr>
        <p:grpSp>
          <p:nvGrpSpPr>
            <p:cNvPr id="1380" name="Google Shape;1380;p59"/>
            <p:cNvGrpSpPr/>
            <p:nvPr/>
          </p:nvGrpSpPr>
          <p:grpSpPr>
            <a:xfrm>
              <a:off x="2449128" y="3898959"/>
              <a:ext cx="736849" cy="736732"/>
              <a:chOff x="3215000" y="1899250"/>
              <a:chExt cx="1165900" cy="1165900"/>
            </a:xfrm>
          </p:grpSpPr>
          <p:sp>
            <p:nvSpPr>
              <p:cNvPr id="1381" name="Google Shape;1381;p59"/>
              <p:cNvSpPr/>
              <p:nvPr/>
            </p:nvSpPr>
            <p:spPr>
              <a:xfrm>
                <a:off x="3215000" y="1899250"/>
                <a:ext cx="1165900" cy="1165900"/>
              </a:xfrm>
              <a:custGeom>
                <a:avLst/>
                <a:gdLst/>
                <a:ahLst/>
                <a:cxnLst/>
                <a:rect l="l" t="t" r="r" b="b"/>
                <a:pathLst>
                  <a:path w="46636" h="46636" extrusionOk="0">
                    <a:moveTo>
                      <a:pt x="23318" y="0"/>
                    </a:moveTo>
                    <a:cubicBezTo>
                      <a:pt x="10456" y="0"/>
                      <a:pt x="0" y="10421"/>
                      <a:pt x="0" y="23318"/>
                    </a:cubicBezTo>
                    <a:cubicBezTo>
                      <a:pt x="0" y="36181"/>
                      <a:pt x="10456" y="46636"/>
                      <a:pt x="23318" y="46636"/>
                    </a:cubicBezTo>
                    <a:cubicBezTo>
                      <a:pt x="36215" y="46636"/>
                      <a:pt x="46636" y="36181"/>
                      <a:pt x="46636" y="23318"/>
                    </a:cubicBezTo>
                    <a:cubicBezTo>
                      <a:pt x="46636" y="10421"/>
                      <a:pt x="36215" y="0"/>
                      <a:pt x="233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2" name="Google Shape;1382;p59"/>
              <p:cNvSpPr/>
              <p:nvPr/>
            </p:nvSpPr>
            <p:spPr>
              <a:xfrm>
                <a:off x="3444575" y="2231975"/>
                <a:ext cx="662050" cy="662075"/>
              </a:xfrm>
              <a:custGeom>
                <a:avLst/>
                <a:gdLst/>
                <a:ahLst/>
                <a:cxnLst/>
                <a:rect l="l" t="t" r="r" b="b"/>
                <a:pathLst>
                  <a:path w="26482" h="26483" fill="none" extrusionOk="0">
                    <a:moveTo>
                      <a:pt x="5296" y="1"/>
                    </a:moveTo>
                    <a:lnTo>
                      <a:pt x="21185" y="1"/>
                    </a:lnTo>
                    <a:cubicBezTo>
                      <a:pt x="24143" y="1"/>
                      <a:pt x="26482" y="2340"/>
                      <a:pt x="26482" y="5263"/>
                    </a:cubicBezTo>
                    <a:lnTo>
                      <a:pt x="26482" y="21186"/>
                    </a:lnTo>
                    <a:cubicBezTo>
                      <a:pt x="26482" y="24110"/>
                      <a:pt x="24143" y="26483"/>
                      <a:pt x="21185" y="26483"/>
                    </a:cubicBezTo>
                    <a:lnTo>
                      <a:pt x="5296" y="26483"/>
                    </a:lnTo>
                    <a:cubicBezTo>
                      <a:pt x="2373" y="26483"/>
                      <a:pt x="0" y="24110"/>
                      <a:pt x="0" y="21186"/>
                    </a:cubicBezTo>
                    <a:lnTo>
                      <a:pt x="0" y="5263"/>
                    </a:lnTo>
                    <a:cubicBezTo>
                      <a:pt x="0" y="2340"/>
                      <a:pt x="2373" y="1"/>
                      <a:pt x="5296" y="1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59"/>
              <p:cNvSpPr/>
              <p:nvPr/>
            </p:nvSpPr>
            <p:spPr>
              <a:xfrm>
                <a:off x="3467775" y="2208775"/>
                <a:ext cx="662075" cy="662075"/>
              </a:xfrm>
              <a:custGeom>
                <a:avLst/>
                <a:gdLst/>
                <a:ahLst/>
                <a:cxnLst/>
                <a:rect l="l" t="t" r="r" b="b"/>
                <a:pathLst>
                  <a:path w="26483" h="26483" extrusionOk="0">
                    <a:moveTo>
                      <a:pt x="5263" y="0"/>
                    </a:moveTo>
                    <a:cubicBezTo>
                      <a:pt x="2339" y="0"/>
                      <a:pt x="1" y="2373"/>
                      <a:pt x="1" y="5297"/>
                    </a:cubicBezTo>
                    <a:lnTo>
                      <a:pt x="1" y="21220"/>
                    </a:lnTo>
                    <a:cubicBezTo>
                      <a:pt x="1" y="24143"/>
                      <a:pt x="2339" y="26482"/>
                      <a:pt x="5263" y="26482"/>
                    </a:cubicBezTo>
                    <a:lnTo>
                      <a:pt x="21186" y="26482"/>
                    </a:lnTo>
                    <a:cubicBezTo>
                      <a:pt x="24109" y="26482"/>
                      <a:pt x="26482" y="24143"/>
                      <a:pt x="26482" y="21220"/>
                    </a:cubicBezTo>
                    <a:lnTo>
                      <a:pt x="26482" y="5297"/>
                    </a:lnTo>
                    <a:cubicBezTo>
                      <a:pt x="26482" y="2373"/>
                      <a:pt x="24109" y="0"/>
                      <a:pt x="2118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59"/>
              <p:cNvSpPr/>
              <p:nvPr/>
            </p:nvSpPr>
            <p:spPr>
              <a:xfrm>
                <a:off x="3523675" y="2264650"/>
                <a:ext cx="550275" cy="550300"/>
              </a:xfrm>
              <a:custGeom>
                <a:avLst/>
                <a:gdLst/>
                <a:ahLst/>
                <a:cxnLst/>
                <a:rect l="l" t="t" r="r" b="b"/>
                <a:pathLst>
                  <a:path w="22011" h="22012" extrusionOk="0">
                    <a:moveTo>
                      <a:pt x="3027" y="1"/>
                    </a:moveTo>
                    <a:cubicBezTo>
                      <a:pt x="1341" y="1"/>
                      <a:pt x="0" y="1376"/>
                      <a:pt x="0" y="3062"/>
                    </a:cubicBezTo>
                    <a:lnTo>
                      <a:pt x="0" y="18985"/>
                    </a:lnTo>
                    <a:cubicBezTo>
                      <a:pt x="0" y="20670"/>
                      <a:pt x="1341" y="22012"/>
                      <a:pt x="3027" y="22012"/>
                    </a:cubicBezTo>
                    <a:lnTo>
                      <a:pt x="18950" y="22012"/>
                    </a:lnTo>
                    <a:cubicBezTo>
                      <a:pt x="20635" y="22012"/>
                      <a:pt x="22011" y="20670"/>
                      <a:pt x="22011" y="18985"/>
                    </a:cubicBezTo>
                    <a:lnTo>
                      <a:pt x="22011" y="3062"/>
                    </a:lnTo>
                    <a:cubicBezTo>
                      <a:pt x="22011" y="1376"/>
                      <a:pt x="20635" y="1"/>
                      <a:pt x="189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59"/>
              <p:cNvSpPr/>
              <p:nvPr/>
            </p:nvSpPr>
            <p:spPr>
              <a:xfrm>
                <a:off x="3659500" y="2069475"/>
                <a:ext cx="278600" cy="278600"/>
              </a:xfrm>
              <a:custGeom>
                <a:avLst/>
                <a:gdLst/>
                <a:ahLst/>
                <a:cxnLst/>
                <a:rect l="l" t="t" r="r" b="b"/>
                <a:pathLst>
                  <a:path w="11144" h="11144" extrusionOk="0">
                    <a:moveTo>
                      <a:pt x="5572" y="1"/>
                    </a:moveTo>
                    <a:cubicBezTo>
                      <a:pt x="2477" y="1"/>
                      <a:pt x="1" y="2511"/>
                      <a:pt x="1" y="5572"/>
                    </a:cubicBezTo>
                    <a:cubicBezTo>
                      <a:pt x="1" y="8668"/>
                      <a:pt x="2477" y="11144"/>
                      <a:pt x="5572" y="11144"/>
                    </a:cubicBezTo>
                    <a:cubicBezTo>
                      <a:pt x="8633" y="11144"/>
                      <a:pt x="11144" y="8668"/>
                      <a:pt x="11144" y="5572"/>
                    </a:cubicBezTo>
                    <a:cubicBezTo>
                      <a:pt x="11144" y="2511"/>
                      <a:pt x="8633" y="1"/>
                      <a:pt x="557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59"/>
              <p:cNvSpPr/>
              <p:nvPr/>
            </p:nvSpPr>
            <p:spPr>
              <a:xfrm>
                <a:off x="3701650" y="2112475"/>
                <a:ext cx="193475" cy="193475"/>
              </a:xfrm>
              <a:custGeom>
                <a:avLst/>
                <a:gdLst/>
                <a:ahLst/>
                <a:cxnLst/>
                <a:rect l="l" t="t" r="r" b="b"/>
                <a:pathLst>
                  <a:path w="7739" h="7739" extrusionOk="0">
                    <a:moveTo>
                      <a:pt x="3886" y="0"/>
                    </a:moveTo>
                    <a:cubicBezTo>
                      <a:pt x="1754" y="0"/>
                      <a:pt x="0" y="1720"/>
                      <a:pt x="0" y="3852"/>
                    </a:cubicBezTo>
                    <a:cubicBezTo>
                      <a:pt x="0" y="5985"/>
                      <a:pt x="1754" y="7739"/>
                      <a:pt x="3886" y="7739"/>
                    </a:cubicBezTo>
                    <a:cubicBezTo>
                      <a:pt x="6019" y="7739"/>
                      <a:pt x="7738" y="5985"/>
                      <a:pt x="7738" y="3852"/>
                    </a:cubicBezTo>
                    <a:cubicBezTo>
                      <a:pt x="7738" y="1720"/>
                      <a:pt x="6019" y="0"/>
                      <a:pt x="388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59"/>
              <p:cNvSpPr/>
              <p:nvPr/>
            </p:nvSpPr>
            <p:spPr>
              <a:xfrm>
                <a:off x="3791050" y="2130525"/>
                <a:ext cx="15500" cy="73100"/>
              </a:xfrm>
              <a:custGeom>
                <a:avLst/>
                <a:gdLst/>
                <a:ahLst/>
                <a:cxnLst/>
                <a:rect l="l" t="t" r="r" b="b"/>
                <a:pathLst>
                  <a:path w="620" h="2924" extrusionOk="0">
                    <a:moveTo>
                      <a:pt x="310" y="1"/>
                    </a:moveTo>
                    <a:lnTo>
                      <a:pt x="1" y="2924"/>
                    </a:lnTo>
                    <a:lnTo>
                      <a:pt x="620" y="2924"/>
                    </a:lnTo>
                    <a:lnTo>
                      <a:pt x="31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59"/>
              <p:cNvSpPr/>
              <p:nvPr/>
            </p:nvSpPr>
            <p:spPr>
              <a:xfrm>
                <a:off x="3775575" y="2186425"/>
                <a:ext cx="45600" cy="45575"/>
              </a:xfrm>
              <a:custGeom>
                <a:avLst/>
                <a:gdLst/>
                <a:ahLst/>
                <a:cxnLst/>
                <a:rect l="l" t="t" r="r" b="b"/>
                <a:pathLst>
                  <a:path w="1824" h="1823" extrusionOk="0">
                    <a:moveTo>
                      <a:pt x="929" y="0"/>
                    </a:moveTo>
                    <a:cubicBezTo>
                      <a:pt x="414" y="0"/>
                      <a:pt x="1" y="413"/>
                      <a:pt x="1" y="894"/>
                    </a:cubicBezTo>
                    <a:cubicBezTo>
                      <a:pt x="1" y="1410"/>
                      <a:pt x="414" y="1823"/>
                      <a:pt x="929" y="1823"/>
                    </a:cubicBezTo>
                    <a:cubicBezTo>
                      <a:pt x="1411" y="1823"/>
                      <a:pt x="1824" y="1410"/>
                      <a:pt x="1824" y="894"/>
                    </a:cubicBezTo>
                    <a:cubicBezTo>
                      <a:pt x="1824" y="413"/>
                      <a:pt x="1411" y="0"/>
                      <a:pt x="92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59"/>
              <p:cNvSpPr/>
              <p:nvPr/>
            </p:nvSpPr>
            <p:spPr>
              <a:xfrm>
                <a:off x="3569225" y="2348925"/>
                <a:ext cx="192625" cy="391225"/>
              </a:xfrm>
              <a:custGeom>
                <a:avLst/>
                <a:gdLst/>
                <a:ahLst/>
                <a:cxnLst/>
                <a:rect l="l" t="t" r="r" b="b"/>
                <a:pathLst>
                  <a:path w="7705" h="15649" extrusionOk="0">
                    <a:moveTo>
                      <a:pt x="2271" y="0"/>
                    </a:moveTo>
                    <a:cubicBezTo>
                      <a:pt x="1033" y="0"/>
                      <a:pt x="1" y="998"/>
                      <a:pt x="1" y="2236"/>
                    </a:cubicBezTo>
                    <a:lnTo>
                      <a:pt x="1" y="13413"/>
                    </a:lnTo>
                    <a:cubicBezTo>
                      <a:pt x="1" y="14651"/>
                      <a:pt x="1033" y="15649"/>
                      <a:pt x="2271" y="15649"/>
                    </a:cubicBezTo>
                    <a:lnTo>
                      <a:pt x="5435" y="15649"/>
                    </a:lnTo>
                    <a:cubicBezTo>
                      <a:pt x="6707" y="15649"/>
                      <a:pt x="7705" y="14651"/>
                      <a:pt x="7705" y="13413"/>
                    </a:cubicBezTo>
                    <a:lnTo>
                      <a:pt x="7705" y="2236"/>
                    </a:lnTo>
                    <a:cubicBezTo>
                      <a:pt x="7705" y="998"/>
                      <a:pt x="6707" y="0"/>
                      <a:pt x="54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59"/>
              <p:cNvSpPr/>
              <p:nvPr/>
            </p:nvSpPr>
            <p:spPr>
              <a:xfrm>
                <a:off x="3835775" y="2348925"/>
                <a:ext cx="191750" cy="391225"/>
              </a:xfrm>
              <a:custGeom>
                <a:avLst/>
                <a:gdLst/>
                <a:ahLst/>
                <a:cxnLst/>
                <a:rect l="l" t="t" r="r" b="b"/>
                <a:pathLst>
                  <a:path w="7670" h="15649" extrusionOk="0">
                    <a:moveTo>
                      <a:pt x="2236" y="0"/>
                    </a:moveTo>
                    <a:cubicBezTo>
                      <a:pt x="998" y="0"/>
                      <a:pt x="0" y="998"/>
                      <a:pt x="0" y="2236"/>
                    </a:cubicBezTo>
                    <a:lnTo>
                      <a:pt x="0" y="13413"/>
                    </a:lnTo>
                    <a:cubicBezTo>
                      <a:pt x="0" y="14651"/>
                      <a:pt x="998" y="15649"/>
                      <a:pt x="2236" y="15649"/>
                    </a:cubicBezTo>
                    <a:lnTo>
                      <a:pt x="5400" y="15649"/>
                    </a:lnTo>
                    <a:cubicBezTo>
                      <a:pt x="6672" y="15649"/>
                      <a:pt x="7670" y="14651"/>
                      <a:pt x="7670" y="13413"/>
                    </a:cubicBezTo>
                    <a:lnTo>
                      <a:pt x="7670" y="2236"/>
                    </a:lnTo>
                    <a:cubicBezTo>
                      <a:pt x="7670" y="998"/>
                      <a:pt x="6672" y="0"/>
                      <a:pt x="540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59"/>
              <p:cNvSpPr/>
              <p:nvPr/>
            </p:nvSpPr>
            <p:spPr>
              <a:xfrm>
                <a:off x="3726575" y="2137400"/>
                <a:ext cx="143600" cy="143625"/>
              </a:xfrm>
              <a:custGeom>
                <a:avLst/>
                <a:gdLst/>
                <a:ahLst/>
                <a:cxnLst/>
                <a:rect l="l" t="t" r="r" b="b"/>
                <a:pathLst>
                  <a:path w="5744" h="5745" fill="none" extrusionOk="0">
                    <a:moveTo>
                      <a:pt x="5744" y="2855"/>
                    </a:moveTo>
                    <a:cubicBezTo>
                      <a:pt x="5744" y="4472"/>
                      <a:pt x="4471" y="5744"/>
                      <a:pt x="2889" y="5744"/>
                    </a:cubicBezTo>
                    <a:cubicBezTo>
                      <a:pt x="1273" y="5744"/>
                      <a:pt x="1" y="4472"/>
                      <a:pt x="1" y="2855"/>
                    </a:cubicBezTo>
                    <a:cubicBezTo>
                      <a:pt x="1" y="1273"/>
                      <a:pt x="1273" y="1"/>
                      <a:pt x="2889" y="1"/>
                    </a:cubicBezTo>
                    <a:cubicBezTo>
                      <a:pt x="4471" y="1"/>
                      <a:pt x="5744" y="1273"/>
                      <a:pt x="5744" y="2855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392" name="Google Shape;1392;p59"/>
            <p:cNvCxnSpPr>
              <a:stCxn id="1277" idx="3"/>
            </p:cNvCxnSpPr>
            <p:nvPr/>
          </p:nvCxnSpPr>
          <p:spPr>
            <a:xfrm>
              <a:off x="2821027" y="3163041"/>
              <a:ext cx="473" cy="81835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93" name="Google Shape;1393;p59"/>
          <p:cNvGrpSpPr/>
          <p:nvPr/>
        </p:nvGrpSpPr>
        <p:grpSpPr>
          <a:xfrm>
            <a:off x="5954160" y="3369996"/>
            <a:ext cx="740712" cy="1265695"/>
            <a:chOff x="5954160" y="3369996"/>
            <a:chExt cx="740712" cy="1265695"/>
          </a:xfrm>
        </p:grpSpPr>
        <p:grpSp>
          <p:nvGrpSpPr>
            <p:cNvPr id="1394" name="Google Shape;1394;p59"/>
            <p:cNvGrpSpPr/>
            <p:nvPr/>
          </p:nvGrpSpPr>
          <p:grpSpPr>
            <a:xfrm>
              <a:off x="5954160" y="3894979"/>
              <a:ext cx="740712" cy="740712"/>
              <a:chOff x="4752300" y="1898375"/>
              <a:chExt cx="1165925" cy="1165925"/>
            </a:xfrm>
          </p:grpSpPr>
          <p:sp>
            <p:nvSpPr>
              <p:cNvPr id="1395" name="Google Shape;1395;p59"/>
              <p:cNvSpPr/>
              <p:nvPr/>
            </p:nvSpPr>
            <p:spPr>
              <a:xfrm>
                <a:off x="4752300" y="1898375"/>
                <a:ext cx="1165925" cy="1165925"/>
              </a:xfrm>
              <a:custGeom>
                <a:avLst/>
                <a:gdLst/>
                <a:ahLst/>
                <a:cxnLst/>
                <a:rect l="l" t="t" r="r" b="b"/>
                <a:pathLst>
                  <a:path w="46637" h="46637" extrusionOk="0">
                    <a:moveTo>
                      <a:pt x="23318" y="1"/>
                    </a:moveTo>
                    <a:cubicBezTo>
                      <a:pt x="10456" y="1"/>
                      <a:pt x="1" y="10422"/>
                      <a:pt x="1" y="23319"/>
                    </a:cubicBezTo>
                    <a:cubicBezTo>
                      <a:pt x="1" y="36181"/>
                      <a:pt x="10456" y="46636"/>
                      <a:pt x="23318" y="46636"/>
                    </a:cubicBezTo>
                    <a:cubicBezTo>
                      <a:pt x="36215" y="46636"/>
                      <a:pt x="46636" y="36181"/>
                      <a:pt x="46636" y="23319"/>
                    </a:cubicBezTo>
                    <a:cubicBezTo>
                      <a:pt x="46636" y="10422"/>
                      <a:pt x="36215" y="1"/>
                      <a:pt x="233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59"/>
              <p:cNvSpPr/>
              <p:nvPr/>
            </p:nvSpPr>
            <p:spPr>
              <a:xfrm>
                <a:off x="5111650" y="2470150"/>
                <a:ext cx="607100" cy="354525"/>
              </a:xfrm>
              <a:custGeom>
                <a:avLst/>
                <a:gdLst/>
                <a:ahLst/>
                <a:cxnLst/>
                <a:rect l="l" t="t" r="r" b="b"/>
                <a:pathLst>
                  <a:path w="24284" h="14181" extrusionOk="0">
                    <a:moveTo>
                      <a:pt x="21841" y="0"/>
                    </a:moveTo>
                    <a:lnTo>
                      <a:pt x="4336" y="2442"/>
                    </a:lnTo>
                    <a:cubicBezTo>
                      <a:pt x="2548" y="2580"/>
                      <a:pt x="1069" y="3852"/>
                      <a:pt x="656" y="5572"/>
                    </a:cubicBezTo>
                    <a:cubicBezTo>
                      <a:pt x="622" y="5744"/>
                      <a:pt x="587" y="5881"/>
                      <a:pt x="553" y="6053"/>
                    </a:cubicBezTo>
                    <a:cubicBezTo>
                      <a:pt x="0" y="10843"/>
                      <a:pt x="2956" y="14180"/>
                      <a:pt x="7414" y="14180"/>
                    </a:cubicBezTo>
                    <a:cubicBezTo>
                      <a:pt x="7949" y="14180"/>
                      <a:pt x="8507" y="14132"/>
                      <a:pt x="9082" y="14032"/>
                    </a:cubicBezTo>
                    <a:cubicBezTo>
                      <a:pt x="9254" y="13998"/>
                      <a:pt x="9426" y="13964"/>
                      <a:pt x="9598" y="13929"/>
                    </a:cubicBezTo>
                    <a:lnTo>
                      <a:pt x="24283" y="10524"/>
                    </a:lnTo>
                    <a:lnTo>
                      <a:pt x="2184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7" name="Google Shape;1397;p59"/>
              <p:cNvSpPr/>
              <p:nvPr/>
            </p:nvSpPr>
            <p:spPr>
              <a:xfrm>
                <a:off x="5569975" y="2452725"/>
                <a:ext cx="214100" cy="118900"/>
              </a:xfrm>
              <a:custGeom>
                <a:avLst/>
                <a:gdLst/>
                <a:ahLst/>
                <a:cxnLst/>
                <a:rect l="l" t="t" r="r" b="b"/>
                <a:pathLst>
                  <a:path w="8564" h="4756" extrusionOk="0">
                    <a:moveTo>
                      <a:pt x="6763" y="1"/>
                    </a:moveTo>
                    <a:cubicBezTo>
                      <a:pt x="6642" y="1"/>
                      <a:pt x="6519" y="15"/>
                      <a:pt x="6397" y="44"/>
                    </a:cubicBezTo>
                    <a:lnTo>
                      <a:pt x="0" y="1557"/>
                    </a:lnTo>
                    <a:lnTo>
                      <a:pt x="723" y="4756"/>
                    </a:lnTo>
                    <a:lnTo>
                      <a:pt x="7119" y="3242"/>
                    </a:lnTo>
                    <a:cubicBezTo>
                      <a:pt x="8014" y="3036"/>
                      <a:pt x="8564" y="2176"/>
                      <a:pt x="8358" y="1282"/>
                    </a:cubicBezTo>
                    <a:cubicBezTo>
                      <a:pt x="8180" y="515"/>
                      <a:pt x="7497" y="1"/>
                      <a:pt x="67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8" name="Google Shape;1398;p59"/>
              <p:cNvSpPr/>
              <p:nvPr/>
            </p:nvSpPr>
            <p:spPr>
              <a:xfrm>
                <a:off x="5689475" y="2463275"/>
                <a:ext cx="73975" cy="64500"/>
              </a:xfrm>
              <a:custGeom>
                <a:avLst/>
                <a:gdLst/>
                <a:ahLst/>
                <a:cxnLst/>
                <a:rect l="l" t="t" r="r" b="b"/>
                <a:pathLst>
                  <a:path w="2959" h="2580" fill="none" extrusionOk="0">
                    <a:moveTo>
                      <a:pt x="2030" y="2236"/>
                    </a:moveTo>
                    <a:lnTo>
                      <a:pt x="482" y="2580"/>
                    </a:lnTo>
                    <a:lnTo>
                      <a:pt x="1" y="482"/>
                    </a:lnTo>
                    <a:lnTo>
                      <a:pt x="1548" y="138"/>
                    </a:lnTo>
                    <a:cubicBezTo>
                      <a:pt x="2099" y="0"/>
                      <a:pt x="2683" y="344"/>
                      <a:pt x="2821" y="929"/>
                    </a:cubicBezTo>
                    <a:lnTo>
                      <a:pt x="2821" y="929"/>
                    </a:lnTo>
                    <a:cubicBezTo>
                      <a:pt x="2959" y="1514"/>
                      <a:pt x="2580" y="2098"/>
                      <a:pt x="2030" y="2236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9" name="Google Shape;1399;p59"/>
              <p:cNvSpPr/>
              <p:nvPr/>
            </p:nvSpPr>
            <p:spPr>
              <a:xfrm>
                <a:off x="5612100" y="2536250"/>
                <a:ext cx="163375" cy="90400"/>
              </a:xfrm>
              <a:custGeom>
                <a:avLst/>
                <a:gdLst/>
                <a:ahLst/>
                <a:cxnLst/>
                <a:rect l="l" t="t" r="r" b="b"/>
                <a:pathLst>
                  <a:path w="6535" h="3616" extrusionOk="0">
                    <a:moveTo>
                      <a:pt x="5185" y="0"/>
                    </a:moveTo>
                    <a:cubicBezTo>
                      <a:pt x="5085" y="0"/>
                      <a:pt x="4984" y="13"/>
                      <a:pt x="4884" y="39"/>
                    </a:cubicBezTo>
                    <a:lnTo>
                      <a:pt x="1" y="1174"/>
                    </a:lnTo>
                    <a:lnTo>
                      <a:pt x="551" y="3616"/>
                    </a:lnTo>
                    <a:lnTo>
                      <a:pt x="5434" y="2481"/>
                    </a:lnTo>
                    <a:cubicBezTo>
                      <a:pt x="6122" y="2309"/>
                      <a:pt x="6535" y="1655"/>
                      <a:pt x="6363" y="968"/>
                    </a:cubicBezTo>
                    <a:cubicBezTo>
                      <a:pt x="6247" y="385"/>
                      <a:pt x="5736" y="0"/>
                      <a:pt x="51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0" name="Google Shape;1400;p59"/>
              <p:cNvSpPr/>
              <p:nvPr/>
            </p:nvSpPr>
            <p:spPr>
              <a:xfrm>
                <a:off x="5625850" y="2597275"/>
                <a:ext cx="163400" cy="89575"/>
              </a:xfrm>
              <a:custGeom>
                <a:avLst/>
                <a:gdLst/>
                <a:ahLst/>
                <a:cxnLst/>
                <a:rect l="l" t="t" r="r" b="b"/>
                <a:pathLst>
                  <a:path w="6536" h="3583" extrusionOk="0">
                    <a:moveTo>
                      <a:pt x="5197" y="1"/>
                    </a:moveTo>
                    <a:cubicBezTo>
                      <a:pt x="5095" y="1"/>
                      <a:pt x="4990" y="13"/>
                      <a:pt x="4884" y="40"/>
                    </a:cubicBezTo>
                    <a:lnTo>
                      <a:pt x="1" y="1175"/>
                    </a:lnTo>
                    <a:lnTo>
                      <a:pt x="586" y="3582"/>
                    </a:lnTo>
                    <a:lnTo>
                      <a:pt x="5469" y="2482"/>
                    </a:lnTo>
                    <a:cubicBezTo>
                      <a:pt x="6123" y="2310"/>
                      <a:pt x="6535" y="1622"/>
                      <a:pt x="6398" y="968"/>
                    </a:cubicBezTo>
                    <a:cubicBezTo>
                      <a:pt x="6252" y="386"/>
                      <a:pt x="5761" y="1"/>
                      <a:pt x="519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59"/>
              <p:cNvSpPr/>
              <p:nvPr/>
            </p:nvSpPr>
            <p:spPr>
              <a:xfrm>
                <a:off x="5639625" y="2658325"/>
                <a:ext cx="163375" cy="89575"/>
              </a:xfrm>
              <a:custGeom>
                <a:avLst/>
                <a:gdLst/>
                <a:ahLst/>
                <a:cxnLst/>
                <a:rect l="l" t="t" r="r" b="b"/>
                <a:pathLst>
                  <a:path w="6535" h="3583" extrusionOk="0">
                    <a:moveTo>
                      <a:pt x="5196" y="1"/>
                    </a:moveTo>
                    <a:cubicBezTo>
                      <a:pt x="5094" y="1"/>
                      <a:pt x="4989" y="13"/>
                      <a:pt x="4884" y="40"/>
                    </a:cubicBezTo>
                    <a:lnTo>
                      <a:pt x="0" y="1140"/>
                    </a:lnTo>
                    <a:lnTo>
                      <a:pt x="585" y="3582"/>
                    </a:lnTo>
                    <a:lnTo>
                      <a:pt x="5468" y="2447"/>
                    </a:lnTo>
                    <a:cubicBezTo>
                      <a:pt x="6122" y="2310"/>
                      <a:pt x="6535" y="1622"/>
                      <a:pt x="6397" y="968"/>
                    </a:cubicBezTo>
                    <a:cubicBezTo>
                      <a:pt x="6251" y="386"/>
                      <a:pt x="5761" y="1"/>
                      <a:pt x="519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59"/>
              <p:cNvSpPr/>
              <p:nvPr/>
            </p:nvSpPr>
            <p:spPr>
              <a:xfrm>
                <a:off x="4966391" y="2005352"/>
                <a:ext cx="484075" cy="639402"/>
              </a:xfrm>
              <a:custGeom>
                <a:avLst/>
                <a:gdLst/>
                <a:ahLst/>
                <a:cxnLst/>
                <a:rect l="l" t="t" r="r" b="b"/>
                <a:pathLst>
                  <a:path w="19363" h="34358" extrusionOk="0">
                    <a:moveTo>
                      <a:pt x="11797" y="0"/>
                    </a:moveTo>
                    <a:lnTo>
                      <a:pt x="0" y="2752"/>
                    </a:lnTo>
                    <a:lnTo>
                      <a:pt x="7567" y="34358"/>
                    </a:lnTo>
                    <a:lnTo>
                      <a:pt x="19363" y="31607"/>
                    </a:lnTo>
                    <a:lnTo>
                      <a:pt x="1179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59"/>
              <p:cNvSpPr/>
              <p:nvPr/>
            </p:nvSpPr>
            <p:spPr>
              <a:xfrm>
                <a:off x="5710125" y="2546675"/>
                <a:ext cx="51600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2064" h="1789" fill="none" extrusionOk="0">
                    <a:moveTo>
                      <a:pt x="1410" y="1548"/>
                    </a:moveTo>
                    <a:lnTo>
                      <a:pt x="344" y="1789"/>
                    </a:lnTo>
                    <a:lnTo>
                      <a:pt x="0" y="344"/>
                    </a:lnTo>
                    <a:lnTo>
                      <a:pt x="1066" y="103"/>
                    </a:lnTo>
                    <a:cubicBezTo>
                      <a:pt x="1479" y="0"/>
                      <a:pt x="1857" y="275"/>
                      <a:pt x="1961" y="654"/>
                    </a:cubicBezTo>
                    <a:lnTo>
                      <a:pt x="1961" y="654"/>
                    </a:lnTo>
                    <a:cubicBezTo>
                      <a:pt x="2064" y="1066"/>
                      <a:pt x="1823" y="1479"/>
                      <a:pt x="1410" y="1548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59"/>
              <p:cNvSpPr/>
              <p:nvPr/>
            </p:nvSpPr>
            <p:spPr>
              <a:xfrm>
                <a:off x="5724725" y="2607725"/>
                <a:ext cx="50750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1789" fill="none" extrusionOk="0">
                    <a:moveTo>
                      <a:pt x="1377" y="1548"/>
                    </a:moveTo>
                    <a:lnTo>
                      <a:pt x="310" y="1789"/>
                    </a:lnTo>
                    <a:lnTo>
                      <a:pt x="1" y="344"/>
                    </a:lnTo>
                    <a:lnTo>
                      <a:pt x="1067" y="103"/>
                    </a:lnTo>
                    <a:cubicBezTo>
                      <a:pt x="1445" y="0"/>
                      <a:pt x="1858" y="241"/>
                      <a:pt x="1961" y="654"/>
                    </a:cubicBezTo>
                    <a:lnTo>
                      <a:pt x="1961" y="654"/>
                    </a:lnTo>
                    <a:cubicBezTo>
                      <a:pt x="2030" y="1066"/>
                      <a:pt x="1789" y="1445"/>
                      <a:pt x="1377" y="1548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59"/>
              <p:cNvSpPr/>
              <p:nvPr/>
            </p:nvSpPr>
            <p:spPr>
              <a:xfrm>
                <a:off x="5738500" y="2668750"/>
                <a:ext cx="51600" cy="44750"/>
              </a:xfrm>
              <a:custGeom>
                <a:avLst/>
                <a:gdLst/>
                <a:ahLst/>
                <a:cxnLst/>
                <a:rect l="l" t="t" r="r" b="b"/>
                <a:pathLst>
                  <a:path w="2064" h="1790" fill="none" extrusionOk="0">
                    <a:moveTo>
                      <a:pt x="1410" y="1549"/>
                    </a:moveTo>
                    <a:lnTo>
                      <a:pt x="344" y="1789"/>
                    </a:lnTo>
                    <a:lnTo>
                      <a:pt x="0" y="345"/>
                    </a:lnTo>
                    <a:lnTo>
                      <a:pt x="1066" y="104"/>
                    </a:lnTo>
                    <a:cubicBezTo>
                      <a:pt x="1479" y="1"/>
                      <a:pt x="1857" y="242"/>
                      <a:pt x="1960" y="654"/>
                    </a:cubicBezTo>
                    <a:lnTo>
                      <a:pt x="1960" y="654"/>
                    </a:lnTo>
                    <a:cubicBezTo>
                      <a:pt x="2064" y="1067"/>
                      <a:pt x="1789" y="1445"/>
                      <a:pt x="1410" y="1549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59"/>
              <p:cNvSpPr/>
              <p:nvPr/>
            </p:nvSpPr>
            <p:spPr>
              <a:xfrm>
                <a:off x="4894175" y="2230275"/>
                <a:ext cx="408425" cy="408425"/>
              </a:xfrm>
              <a:custGeom>
                <a:avLst/>
                <a:gdLst/>
                <a:ahLst/>
                <a:cxnLst/>
                <a:rect l="l" t="t" r="r" b="b"/>
                <a:pathLst>
                  <a:path w="16337" h="16337" extrusionOk="0">
                    <a:moveTo>
                      <a:pt x="8151" y="0"/>
                    </a:moveTo>
                    <a:cubicBezTo>
                      <a:pt x="3646" y="0"/>
                      <a:pt x="0" y="3646"/>
                      <a:pt x="0" y="8151"/>
                    </a:cubicBezTo>
                    <a:cubicBezTo>
                      <a:pt x="0" y="12656"/>
                      <a:pt x="3646" y="16336"/>
                      <a:pt x="8151" y="16336"/>
                    </a:cubicBezTo>
                    <a:cubicBezTo>
                      <a:pt x="12691" y="16336"/>
                      <a:pt x="16337" y="12656"/>
                      <a:pt x="16337" y="8151"/>
                    </a:cubicBezTo>
                    <a:cubicBezTo>
                      <a:pt x="16337" y="3646"/>
                      <a:pt x="12691" y="0"/>
                      <a:pt x="815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59"/>
              <p:cNvSpPr/>
              <p:nvPr/>
            </p:nvSpPr>
            <p:spPr>
              <a:xfrm>
                <a:off x="4974125" y="2309375"/>
                <a:ext cx="248525" cy="249350"/>
              </a:xfrm>
              <a:custGeom>
                <a:avLst/>
                <a:gdLst/>
                <a:ahLst/>
                <a:cxnLst/>
                <a:rect l="l" t="t" r="r" b="b"/>
                <a:pathLst>
                  <a:path w="9941" h="9974" extrusionOk="0">
                    <a:moveTo>
                      <a:pt x="4953" y="0"/>
                    </a:moveTo>
                    <a:cubicBezTo>
                      <a:pt x="2202" y="0"/>
                      <a:pt x="1" y="2236"/>
                      <a:pt x="1" y="4987"/>
                    </a:cubicBezTo>
                    <a:cubicBezTo>
                      <a:pt x="1" y="7738"/>
                      <a:pt x="2202" y="9974"/>
                      <a:pt x="4953" y="9974"/>
                    </a:cubicBezTo>
                    <a:cubicBezTo>
                      <a:pt x="7739" y="9974"/>
                      <a:pt x="9940" y="7738"/>
                      <a:pt x="9940" y="4987"/>
                    </a:cubicBezTo>
                    <a:cubicBezTo>
                      <a:pt x="9940" y="2236"/>
                      <a:pt x="7739" y="0"/>
                      <a:pt x="4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59"/>
              <p:cNvSpPr/>
              <p:nvPr/>
            </p:nvSpPr>
            <p:spPr>
              <a:xfrm>
                <a:off x="5019700" y="2355800"/>
                <a:ext cx="156500" cy="156500"/>
              </a:xfrm>
              <a:custGeom>
                <a:avLst/>
                <a:gdLst/>
                <a:ahLst/>
                <a:cxnLst/>
                <a:rect l="l" t="t" r="r" b="b"/>
                <a:pathLst>
                  <a:path w="6260" h="6260" fill="none" extrusionOk="0">
                    <a:moveTo>
                      <a:pt x="6260" y="3130"/>
                    </a:moveTo>
                    <a:cubicBezTo>
                      <a:pt x="6260" y="4884"/>
                      <a:pt x="4884" y="6260"/>
                      <a:pt x="3130" y="6260"/>
                    </a:cubicBezTo>
                    <a:cubicBezTo>
                      <a:pt x="1411" y="6260"/>
                      <a:pt x="1" y="4884"/>
                      <a:pt x="1" y="3130"/>
                    </a:cubicBezTo>
                    <a:cubicBezTo>
                      <a:pt x="1" y="1410"/>
                      <a:pt x="1411" y="0"/>
                      <a:pt x="3130" y="0"/>
                    </a:cubicBezTo>
                    <a:cubicBezTo>
                      <a:pt x="4884" y="0"/>
                      <a:pt x="6260" y="1410"/>
                      <a:pt x="6260" y="3130"/>
                    </a:cubicBezTo>
                    <a:close/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59"/>
              <p:cNvSpPr/>
              <p:nvPr/>
            </p:nvSpPr>
            <p:spPr>
              <a:xfrm>
                <a:off x="5023150" y="2719500"/>
                <a:ext cx="692150" cy="190900"/>
              </a:xfrm>
              <a:custGeom>
                <a:avLst/>
                <a:gdLst/>
                <a:ahLst/>
                <a:cxnLst/>
                <a:rect l="l" t="t" r="r" b="b"/>
                <a:pathLst>
                  <a:path w="27686" h="7636" fill="none" extrusionOk="0">
                    <a:moveTo>
                      <a:pt x="1754" y="0"/>
                    </a:moveTo>
                    <a:cubicBezTo>
                      <a:pt x="0" y="2304"/>
                      <a:pt x="2683" y="2064"/>
                      <a:pt x="3646" y="2855"/>
                    </a:cubicBezTo>
                    <a:cubicBezTo>
                      <a:pt x="4746" y="3749"/>
                      <a:pt x="3887" y="5331"/>
                      <a:pt x="5125" y="5984"/>
                    </a:cubicBezTo>
                    <a:cubicBezTo>
                      <a:pt x="6191" y="6535"/>
                      <a:pt x="6844" y="5400"/>
                      <a:pt x="8014" y="5847"/>
                    </a:cubicBezTo>
                    <a:cubicBezTo>
                      <a:pt x="8667" y="6087"/>
                      <a:pt x="8942" y="7154"/>
                      <a:pt x="9905" y="7326"/>
                    </a:cubicBezTo>
                    <a:cubicBezTo>
                      <a:pt x="11384" y="7635"/>
                      <a:pt x="11831" y="6225"/>
                      <a:pt x="13275" y="5984"/>
                    </a:cubicBezTo>
                    <a:cubicBezTo>
                      <a:pt x="14926" y="5709"/>
                      <a:pt x="15477" y="7498"/>
                      <a:pt x="16715" y="7360"/>
                    </a:cubicBezTo>
                    <a:cubicBezTo>
                      <a:pt x="17712" y="7222"/>
                      <a:pt x="17918" y="5503"/>
                      <a:pt x="18984" y="5228"/>
                    </a:cubicBezTo>
                    <a:cubicBezTo>
                      <a:pt x="20085" y="4987"/>
                      <a:pt x="20876" y="6397"/>
                      <a:pt x="21908" y="6191"/>
                    </a:cubicBezTo>
                    <a:cubicBezTo>
                      <a:pt x="22974" y="5984"/>
                      <a:pt x="23318" y="4574"/>
                      <a:pt x="24418" y="4196"/>
                    </a:cubicBezTo>
                    <a:cubicBezTo>
                      <a:pt x="24969" y="3990"/>
                      <a:pt x="25725" y="4471"/>
                      <a:pt x="26172" y="4265"/>
                    </a:cubicBezTo>
                    <a:cubicBezTo>
                      <a:pt x="26723" y="3990"/>
                      <a:pt x="27204" y="2992"/>
                      <a:pt x="27686" y="2511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59"/>
              <p:cNvSpPr/>
              <p:nvPr/>
            </p:nvSpPr>
            <p:spPr>
              <a:xfrm>
                <a:off x="5368775" y="2166650"/>
                <a:ext cx="361150" cy="278600"/>
              </a:xfrm>
              <a:custGeom>
                <a:avLst/>
                <a:gdLst/>
                <a:ahLst/>
                <a:cxnLst/>
                <a:rect l="l" t="t" r="r" b="b"/>
                <a:pathLst>
                  <a:path w="14446" h="11144" fill="none" extrusionOk="0">
                    <a:moveTo>
                      <a:pt x="1617" y="0"/>
                    </a:moveTo>
                    <a:cubicBezTo>
                      <a:pt x="1" y="1445"/>
                      <a:pt x="792" y="1926"/>
                      <a:pt x="1823" y="2992"/>
                    </a:cubicBezTo>
                    <a:cubicBezTo>
                      <a:pt x="3096" y="4299"/>
                      <a:pt x="1995" y="4299"/>
                      <a:pt x="2167" y="5572"/>
                    </a:cubicBezTo>
                    <a:cubicBezTo>
                      <a:pt x="2408" y="7016"/>
                      <a:pt x="3681" y="6259"/>
                      <a:pt x="4231" y="7085"/>
                    </a:cubicBezTo>
                    <a:cubicBezTo>
                      <a:pt x="4609" y="7704"/>
                      <a:pt x="3887" y="8220"/>
                      <a:pt x="4231" y="8908"/>
                    </a:cubicBezTo>
                    <a:cubicBezTo>
                      <a:pt x="4747" y="9871"/>
                      <a:pt x="5194" y="9423"/>
                      <a:pt x="6122" y="9458"/>
                    </a:cubicBezTo>
                    <a:cubicBezTo>
                      <a:pt x="7773" y="9527"/>
                      <a:pt x="7636" y="10214"/>
                      <a:pt x="8805" y="10662"/>
                    </a:cubicBezTo>
                    <a:cubicBezTo>
                      <a:pt x="10181" y="11143"/>
                      <a:pt x="10525" y="9733"/>
                      <a:pt x="11522" y="9458"/>
                    </a:cubicBezTo>
                    <a:cubicBezTo>
                      <a:pt x="12760" y="9148"/>
                      <a:pt x="13242" y="10386"/>
                      <a:pt x="14445" y="10318"/>
                    </a:cubicBezTo>
                  </a:path>
                </a:pathLst>
              </a:custGeom>
              <a:noFill/>
              <a:ln w="7750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11" name="Google Shape;1411;p59"/>
            <p:cNvCxnSpPr>
              <a:stCxn id="1281" idx="1"/>
            </p:cNvCxnSpPr>
            <p:nvPr/>
          </p:nvCxnSpPr>
          <p:spPr>
            <a:xfrm>
              <a:off x="6326700" y="3369996"/>
              <a:ext cx="0" cy="6495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2775">
        <p:split orient="vert"/>
      </p:transition>
    </mc:Choice>
    <mc:Fallback xmlns="">
      <p:transition spd="slow" advTm="2277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45"/>
          <p:cNvSpPr txBox="1">
            <a:spLocks noGrp="1"/>
          </p:cNvSpPr>
          <p:nvPr>
            <p:ph type="title"/>
          </p:nvPr>
        </p:nvSpPr>
        <p:spPr>
          <a:xfrm>
            <a:off x="719999" y="498764"/>
            <a:ext cx="5458353" cy="10152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400" dirty="0" smtClean="0">
                <a:solidFill>
                  <a:srgbClr val="F05010"/>
                </a:solidFill>
              </a:rPr>
              <a:t>Фактори ризика за тип 2 дијабетеса</a:t>
            </a:r>
            <a:endParaRPr sz="2400" dirty="0">
              <a:solidFill>
                <a:srgbClr val="F05010"/>
              </a:solidFill>
            </a:endParaRPr>
          </a:p>
        </p:txBody>
      </p:sp>
      <p:sp>
        <p:nvSpPr>
          <p:cNvPr id="834" name="Google Shape;834;p45"/>
          <p:cNvSpPr txBox="1">
            <a:spLocks noGrp="1"/>
          </p:cNvSpPr>
          <p:nvPr>
            <p:ph type="subTitle" idx="1"/>
          </p:nvPr>
        </p:nvSpPr>
        <p:spPr>
          <a:xfrm>
            <a:off x="124691" y="2757682"/>
            <a:ext cx="6002923" cy="2160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Наследни фактори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Гојазност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Старост ≥ 45 година 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Раније утврђен синдром интолеранције глукозе 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Дијабетес у трудноћи или подаци да је </a:t>
            </a:r>
            <a:r>
              <a:rPr lang="sr-Cyrl-CS" altLang="en-US" sz="1400" dirty="0" smtClean="0"/>
              <a:t>жена родила </a:t>
            </a:r>
          </a:p>
          <a:p>
            <a:pPr marL="114300" indent="0"/>
            <a:r>
              <a:rPr lang="sr-Cyrl-CS" altLang="en-US" sz="1400" dirty="0"/>
              <a:t> </a:t>
            </a:r>
            <a:r>
              <a:rPr lang="sr-Cyrl-CS" altLang="en-US" sz="1400" dirty="0" smtClean="0"/>
              <a:t>      дете </a:t>
            </a:r>
            <a:r>
              <a:rPr lang="sr-Cyrl-CS" altLang="en-US" sz="1400" dirty="0"/>
              <a:t>теже од 4кг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Хипертензија  </a:t>
            </a:r>
            <a:endParaRPr lang="sr-Cyrl-CS" altLang="en-US" sz="1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/>
              <a:t>Д</a:t>
            </a:r>
            <a:r>
              <a:rPr lang="sr-Cyrl-CS" altLang="en-US" sz="1400" dirty="0" smtClean="0"/>
              <a:t>ислипидемија</a:t>
            </a: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 smtClean="0"/>
              <a:t>Синдром </a:t>
            </a:r>
            <a:r>
              <a:rPr lang="sr-Cyrl-CS" altLang="en-US" sz="1400" dirty="0"/>
              <a:t>полицистичних </a:t>
            </a:r>
            <a:r>
              <a:rPr lang="sr-Cyrl-RS" altLang="en-US" sz="1400" dirty="0"/>
              <a:t>јајника</a:t>
            </a:r>
            <a:r>
              <a:rPr lang="sr-Cyrl-CS" altLang="en-US" sz="1400" dirty="0"/>
              <a:t> </a:t>
            </a:r>
            <a:endParaRPr lang="sr-Cyrl-CS" altLang="en-US" sz="1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 smtClean="0"/>
              <a:t>Пушење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CS" altLang="en-US" sz="1400" dirty="0" smtClean="0"/>
              <a:t>Лоша хигијена спавања</a:t>
            </a:r>
            <a:endParaRPr lang="en-US" altLang="en-US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grpSp>
        <p:nvGrpSpPr>
          <p:cNvPr id="835" name="Google Shape;835;p45"/>
          <p:cNvGrpSpPr/>
          <p:nvPr/>
        </p:nvGrpSpPr>
        <p:grpSpPr>
          <a:xfrm rot="9651258">
            <a:off x="676902" y="4274119"/>
            <a:ext cx="643548" cy="377045"/>
            <a:chOff x="-1131628" y="1250953"/>
            <a:chExt cx="695437" cy="407447"/>
          </a:xfrm>
        </p:grpSpPr>
        <p:sp>
          <p:nvSpPr>
            <p:cNvPr id="836" name="Google Shape;836;p4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9" name="Google Shape;839;p45"/>
          <p:cNvGrpSpPr/>
          <p:nvPr/>
        </p:nvGrpSpPr>
        <p:grpSpPr>
          <a:xfrm rot="-7140317">
            <a:off x="3899012" y="4380355"/>
            <a:ext cx="643533" cy="377037"/>
            <a:chOff x="-1131628" y="1250953"/>
            <a:chExt cx="695437" cy="407447"/>
          </a:xfrm>
        </p:grpSpPr>
        <p:sp>
          <p:nvSpPr>
            <p:cNvPr id="840" name="Google Shape;840;p45"/>
            <p:cNvSpPr/>
            <p:nvPr/>
          </p:nvSpPr>
          <p:spPr>
            <a:xfrm>
              <a:off x="-1131628" y="1250953"/>
              <a:ext cx="695437" cy="407447"/>
            </a:xfrm>
            <a:custGeom>
              <a:avLst/>
              <a:gdLst/>
              <a:ahLst/>
              <a:cxnLst/>
              <a:rect l="l" t="t" r="r" b="b"/>
              <a:pathLst>
                <a:path w="19881" h="11648" extrusionOk="0">
                  <a:moveTo>
                    <a:pt x="15592" y="0"/>
                  </a:moveTo>
                  <a:cubicBezTo>
                    <a:pt x="15168" y="0"/>
                    <a:pt x="14735" y="71"/>
                    <a:pt x="14310" y="220"/>
                  </a:cubicBezTo>
                  <a:lnTo>
                    <a:pt x="3036" y="4256"/>
                  </a:lnTo>
                  <a:cubicBezTo>
                    <a:pt x="1034" y="4956"/>
                    <a:pt x="0" y="7125"/>
                    <a:pt x="701" y="9126"/>
                  </a:cubicBezTo>
                  <a:cubicBezTo>
                    <a:pt x="1252" y="10676"/>
                    <a:pt x="2735" y="11647"/>
                    <a:pt x="4318" y="11647"/>
                  </a:cubicBezTo>
                  <a:cubicBezTo>
                    <a:pt x="4745" y="11647"/>
                    <a:pt x="5179" y="11576"/>
                    <a:pt x="5604" y="11428"/>
                  </a:cubicBezTo>
                  <a:lnTo>
                    <a:pt x="16879" y="7425"/>
                  </a:lnTo>
                  <a:cubicBezTo>
                    <a:pt x="18847" y="6691"/>
                    <a:pt x="19881" y="4523"/>
                    <a:pt x="19180" y="2521"/>
                  </a:cubicBezTo>
                  <a:cubicBezTo>
                    <a:pt x="18629" y="971"/>
                    <a:pt x="17166" y="0"/>
                    <a:pt x="15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5"/>
            <p:cNvSpPr/>
            <p:nvPr/>
          </p:nvSpPr>
          <p:spPr>
            <a:xfrm>
              <a:off x="-1131628" y="1328644"/>
              <a:ext cx="393245" cy="329756"/>
            </a:xfrm>
            <a:custGeom>
              <a:avLst/>
              <a:gdLst/>
              <a:ahLst/>
              <a:cxnLst/>
              <a:rect l="l" t="t" r="r" b="b"/>
              <a:pathLst>
                <a:path w="11242" h="9427" extrusionOk="0">
                  <a:moveTo>
                    <a:pt x="8673" y="0"/>
                  </a:moveTo>
                  <a:lnTo>
                    <a:pt x="3036" y="2035"/>
                  </a:lnTo>
                  <a:cubicBezTo>
                    <a:pt x="1034" y="2735"/>
                    <a:pt x="0" y="4904"/>
                    <a:pt x="701" y="6905"/>
                  </a:cubicBezTo>
                  <a:cubicBezTo>
                    <a:pt x="1252" y="8455"/>
                    <a:pt x="2735" y="9426"/>
                    <a:pt x="4318" y="9426"/>
                  </a:cubicBezTo>
                  <a:cubicBezTo>
                    <a:pt x="4745" y="9426"/>
                    <a:pt x="5179" y="9355"/>
                    <a:pt x="5604" y="9207"/>
                  </a:cubicBezTo>
                  <a:lnTo>
                    <a:pt x="11241" y="7205"/>
                  </a:lnTo>
                  <a:lnTo>
                    <a:pt x="86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5"/>
            <p:cNvSpPr/>
            <p:nvPr/>
          </p:nvSpPr>
          <p:spPr>
            <a:xfrm>
              <a:off x="-1033614" y="1304858"/>
              <a:ext cx="460931" cy="190956"/>
            </a:xfrm>
            <a:custGeom>
              <a:avLst/>
              <a:gdLst/>
              <a:ahLst/>
              <a:cxnLst/>
              <a:rect l="l" t="t" r="r" b="b"/>
              <a:pathLst>
                <a:path w="13177" h="5459" extrusionOk="0">
                  <a:moveTo>
                    <a:pt x="12479" y="0"/>
                  </a:moveTo>
                  <a:cubicBezTo>
                    <a:pt x="12400" y="0"/>
                    <a:pt x="12320" y="15"/>
                    <a:pt x="12242" y="46"/>
                  </a:cubicBezTo>
                  <a:lnTo>
                    <a:pt x="500" y="4216"/>
                  </a:lnTo>
                  <a:cubicBezTo>
                    <a:pt x="167" y="4349"/>
                    <a:pt x="0" y="4716"/>
                    <a:pt x="100" y="5050"/>
                  </a:cubicBezTo>
                  <a:cubicBezTo>
                    <a:pt x="205" y="5285"/>
                    <a:pt x="453" y="5459"/>
                    <a:pt x="716" y="5459"/>
                  </a:cubicBezTo>
                  <a:cubicBezTo>
                    <a:pt x="788" y="5459"/>
                    <a:pt x="862" y="5446"/>
                    <a:pt x="934" y="5417"/>
                  </a:cubicBezTo>
                  <a:lnTo>
                    <a:pt x="12676" y="1214"/>
                  </a:lnTo>
                  <a:cubicBezTo>
                    <a:pt x="13009" y="1114"/>
                    <a:pt x="13176" y="747"/>
                    <a:pt x="13076" y="413"/>
                  </a:cubicBezTo>
                  <a:cubicBezTo>
                    <a:pt x="12974" y="158"/>
                    <a:pt x="12735" y="0"/>
                    <a:pt x="12479" y="0"/>
                  </a:cubicBezTo>
                  <a:close/>
                </a:path>
              </a:pathLst>
            </a:custGeom>
            <a:solidFill>
              <a:srgbClr val="FAE9CD">
                <a:alpha val="48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3" name="Google Shape;843;p45"/>
          <p:cNvGrpSpPr/>
          <p:nvPr/>
        </p:nvGrpSpPr>
        <p:grpSpPr>
          <a:xfrm>
            <a:off x="5448472" y="1245762"/>
            <a:ext cx="2629974" cy="5303614"/>
            <a:chOff x="5524465" y="659869"/>
            <a:chExt cx="2769268" cy="5584515"/>
          </a:xfrm>
        </p:grpSpPr>
        <p:sp>
          <p:nvSpPr>
            <p:cNvPr id="844" name="Google Shape;844;p45"/>
            <p:cNvSpPr/>
            <p:nvPr/>
          </p:nvSpPr>
          <p:spPr>
            <a:xfrm>
              <a:off x="5741184" y="659869"/>
              <a:ext cx="2552549" cy="2556125"/>
            </a:xfrm>
            <a:custGeom>
              <a:avLst/>
              <a:gdLst/>
              <a:ahLst/>
              <a:cxnLst/>
              <a:rect l="l" t="t" r="r" b="b"/>
              <a:pathLst>
                <a:path w="24852" h="24885" extrusionOk="0">
                  <a:moveTo>
                    <a:pt x="12410" y="0"/>
                  </a:moveTo>
                  <a:cubicBezTo>
                    <a:pt x="5538" y="0"/>
                    <a:pt x="1" y="5571"/>
                    <a:pt x="1" y="12442"/>
                  </a:cubicBezTo>
                  <a:cubicBezTo>
                    <a:pt x="1" y="19314"/>
                    <a:pt x="5538" y="24885"/>
                    <a:pt x="12410" y="24885"/>
                  </a:cubicBezTo>
                  <a:cubicBezTo>
                    <a:pt x="19281" y="24885"/>
                    <a:pt x="24852" y="19314"/>
                    <a:pt x="24852" y="12442"/>
                  </a:cubicBezTo>
                  <a:cubicBezTo>
                    <a:pt x="24852" y="5571"/>
                    <a:pt x="19281" y="0"/>
                    <a:pt x="124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45" name="Google Shape;845;p45"/>
            <p:cNvGrpSpPr/>
            <p:nvPr/>
          </p:nvGrpSpPr>
          <p:grpSpPr>
            <a:xfrm>
              <a:off x="5524465" y="877705"/>
              <a:ext cx="2552544" cy="5366678"/>
              <a:chOff x="5524465" y="877705"/>
              <a:chExt cx="2552544" cy="5366678"/>
            </a:xfrm>
          </p:grpSpPr>
          <p:grpSp>
            <p:nvGrpSpPr>
              <p:cNvPr id="846" name="Google Shape;846;p45"/>
              <p:cNvGrpSpPr/>
              <p:nvPr/>
            </p:nvGrpSpPr>
            <p:grpSpPr>
              <a:xfrm>
                <a:off x="5524465" y="877705"/>
                <a:ext cx="2552544" cy="5366678"/>
                <a:chOff x="4829700" y="3625725"/>
                <a:chExt cx="862375" cy="1813128"/>
              </a:xfrm>
            </p:grpSpPr>
            <p:sp>
              <p:nvSpPr>
                <p:cNvPr id="847" name="Google Shape;847;p45"/>
                <p:cNvSpPr/>
                <p:nvPr/>
              </p:nvSpPr>
              <p:spPr>
                <a:xfrm>
                  <a:off x="5089350" y="4902525"/>
                  <a:ext cx="25" cy="6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276" fill="none" extrusionOk="0">
                      <a:moveTo>
                        <a:pt x="0" y="275"/>
                      </a:moveTo>
                      <a:lnTo>
                        <a:pt x="0" y="0"/>
                      </a:lnTo>
                      <a:cubicBezTo>
                        <a:pt x="0" y="103"/>
                        <a:pt x="0" y="207"/>
                        <a:pt x="0" y="275"/>
                      </a:cubicBezTo>
                      <a:close/>
                    </a:path>
                  </a:pathLst>
                </a:custGeom>
                <a:noFill/>
                <a:ln w="9450" cap="flat" cmpd="sng">
                  <a:solidFill>
                    <a:srgbClr val="414042"/>
                  </a:solidFill>
                  <a:prstDash val="solid"/>
                  <a:miter lim="34391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8" name="Google Shape;848;p45"/>
                <p:cNvSpPr/>
                <p:nvPr/>
              </p:nvSpPr>
              <p:spPr>
                <a:xfrm>
                  <a:off x="5228625" y="4019500"/>
                  <a:ext cx="147925" cy="147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17" h="5917" extrusionOk="0">
                      <a:moveTo>
                        <a:pt x="2924" y="1"/>
                      </a:moveTo>
                      <a:cubicBezTo>
                        <a:pt x="1308" y="35"/>
                        <a:pt x="1" y="1342"/>
                        <a:pt x="1" y="2958"/>
                      </a:cubicBezTo>
                      <a:cubicBezTo>
                        <a:pt x="1" y="4609"/>
                        <a:pt x="1342" y="5916"/>
                        <a:pt x="2959" y="5916"/>
                      </a:cubicBezTo>
                      <a:cubicBezTo>
                        <a:pt x="4575" y="5916"/>
                        <a:pt x="5916" y="4575"/>
                        <a:pt x="5882" y="2958"/>
                      </a:cubicBezTo>
                      <a:cubicBezTo>
                        <a:pt x="5882" y="1308"/>
                        <a:pt x="4575" y="1"/>
                        <a:pt x="2924" y="1"/>
                      </a:cubicBezTo>
                      <a:close/>
                    </a:path>
                  </a:pathLst>
                </a:custGeom>
                <a:solidFill>
                  <a:srgbClr val="F9927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9" name="Google Shape;849;p45"/>
                <p:cNvSpPr/>
                <p:nvPr/>
              </p:nvSpPr>
              <p:spPr>
                <a:xfrm>
                  <a:off x="5244100" y="4049600"/>
                  <a:ext cx="58500" cy="87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0" h="3509" fill="none" extrusionOk="0">
                      <a:moveTo>
                        <a:pt x="2340" y="3508"/>
                      </a:moveTo>
                      <a:cubicBezTo>
                        <a:pt x="1" y="3508"/>
                        <a:pt x="1" y="0"/>
                        <a:pt x="2340" y="0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0" name="Google Shape;850;p45"/>
                <p:cNvSpPr/>
                <p:nvPr/>
              </p:nvSpPr>
              <p:spPr>
                <a:xfrm>
                  <a:off x="5489150" y="4017775"/>
                  <a:ext cx="34425" cy="14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5642" fill="none" extrusionOk="0">
                      <a:moveTo>
                        <a:pt x="1067" y="1"/>
                      </a:moveTo>
                      <a:lnTo>
                        <a:pt x="1376" y="4885"/>
                      </a:lnTo>
                      <a:lnTo>
                        <a:pt x="1" y="5641"/>
                      </a:ln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1" name="Google Shape;851;p45"/>
                <p:cNvSpPr/>
                <p:nvPr/>
              </p:nvSpPr>
              <p:spPr>
                <a:xfrm>
                  <a:off x="5374800" y="4020375"/>
                  <a:ext cx="86000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3440" extrusionOk="0">
                      <a:moveTo>
                        <a:pt x="1720" y="0"/>
                      </a:moveTo>
                      <a:cubicBezTo>
                        <a:pt x="791" y="0"/>
                        <a:pt x="0" y="757"/>
                        <a:pt x="0" y="1720"/>
                      </a:cubicBezTo>
                      <a:cubicBezTo>
                        <a:pt x="0" y="2648"/>
                        <a:pt x="791" y="3439"/>
                        <a:pt x="1720" y="3439"/>
                      </a:cubicBezTo>
                      <a:cubicBezTo>
                        <a:pt x="2683" y="3439"/>
                        <a:pt x="3440" y="2648"/>
                        <a:pt x="3440" y="1720"/>
                      </a:cubicBezTo>
                      <a:cubicBezTo>
                        <a:pt x="3440" y="757"/>
                        <a:pt x="2683" y="0"/>
                        <a:pt x="1720" y="0"/>
                      </a:cubicBezTo>
                      <a:close/>
                    </a:path>
                  </a:pathLst>
                </a:custGeom>
                <a:solidFill>
                  <a:srgbClr val="E8724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2" name="Google Shape;852;p45"/>
                <p:cNvSpPr/>
                <p:nvPr/>
              </p:nvSpPr>
              <p:spPr>
                <a:xfrm>
                  <a:off x="5374800" y="4051325"/>
                  <a:ext cx="86000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929" extrusionOk="0">
                      <a:moveTo>
                        <a:pt x="69" y="0"/>
                      </a:moveTo>
                      <a:cubicBezTo>
                        <a:pt x="0" y="310"/>
                        <a:pt x="0" y="619"/>
                        <a:pt x="69" y="929"/>
                      </a:cubicBezTo>
                      <a:cubicBezTo>
                        <a:pt x="620" y="654"/>
                        <a:pt x="1204" y="516"/>
                        <a:pt x="1823" y="482"/>
                      </a:cubicBezTo>
                      <a:cubicBezTo>
                        <a:pt x="2373" y="516"/>
                        <a:pt x="2889" y="654"/>
                        <a:pt x="3371" y="929"/>
                      </a:cubicBezTo>
                      <a:cubicBezTo>
                        <a:pt x="3405" y="757"/>
                        <a:pt x="3440" y="585"/>
                        <a:pt x="3440" y="413"/>
                      </a:cubicBezTo>
                      <a:cubicBezTo>
                        <a:pt x="3405" y="275"/>
                        <a:pt x="3405" y="138"/>
                        <a:pt x="337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3" name="Google Shape;853;p45"/>
                <p:cNvSpPr/>
                <p:nvPr/>
              </p:nvSpPr>
              <p:spPr>
                <a:xfrm>
                  <a:off x="540317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69" y="0"/>
                      </a:moveTo>
                      <a:cubicBezTo>
                        <a:pt x="35" y="103"/>
                        <a:pt x="35" y="172"/>
                        <a:pt x="0" y="275"/>
                      </a:cubicBezTo>
                      <a:cubicBezTo>
                        <a:pt x="0" y="379"/>
                        <a:pt x="0" y="447"/>
                        <a:pt x="0" y="550"/>
                      </a:cubicBezTo>
                      <a:cubicBezTo>
                        <a:pt x="241" y="516"/>
                        <a:pt x="447" y="482"/>
                        <a:pt x="688" y="482"/>
                      </a:cubicBezTo>
                      <a:cubicBezTo>
                        <a:pt x="963" y="482"/>
                        <a:pt x="1238" y="516"/>
                        <a:pt x="1548" y="619"/>
                      </a:cubicBezTo>
                      <a:cubicBezTo>
                        <a:pt x="1548" y="585"/>
                        <a:pt x="1548" y="516"/>
                        <a:pt x="1548" y="482"/>
                      </a:cubicBezTo>
                      <a:cubicBezTo>
                        <a:pt x="1582" y="310"/>
                        <a:pt x="1548" y="172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4" name="Google Shape;854;p45"/>
                <p:cNvSpPr/>
                <p:nvPr/>
              </p:nvSpPr>
              <p:spPr>
                <a:xfrm>
                  <a:off x="5359325" y="3986875"/>
                  <a:ext cx="122125" cy="4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5" h="1994" extrusionOk="0">
                      <a:moveTo>
                        <a:pt x="4049" y="0"/>
                      </a:moveTo>
                      <a:cubicBezTo>
                        <a:pt x="3938" y="0"/>
                        <a:pt x="3825" y="22"/>
                        <a:pt x="3715" y="68"/>
                      </a:cubicBezTo>
                      <a:cubicBezTo>
                        <a:pt x="3096" y="340"/>
                        <a:pt x="2441" y="470"/>
                        <a:pt x="1789" y="470"/>
                      </a:cubicBezTo>
                      <a:cubicBezTo>
                        <a:pt x="1536" y="470"/>
                        <a:pt x="1283" y="450"/>
                        <a:pt x="1032" y="412"/>
                      </a:cubicBezTo>
                      <a:cubicBezTo>
                        <a:pt x="979" y="403"/>
                        <a:pt x="926" y="398"/>
                        <a:pt x="874" y="398"/>
                      </a:cubicBezTo>
                      <a:cubicBezTo>
                        <a:pt x="526" y="398"/>
                        <a:pt x="223" y="593"/>
                        <a:pt x="104" y="893"/>
                      </a:cubicBezTo>
                      <a:cubicBezTo>
                        <a:pt x="0" y="1099"/>
                        <a:pt x="0" y="1306"/>
                        <a:pt x="104" y="1512"/>
                      </a:cubicBezTo>
                      <a:cubicBezTo>
                        <a:pt x="207" y="1684"/>
                        <a:pt x="413" y="1822"/>
                        <a:pt x="654" y="1890"/>
                      </a:cubicBezTo>
                      <a:cubicBezTo>
                        <a:pt x="1015" y="1959"/>
                        <a:pt x="1385" y="1994"/>
                        <a:pt x="1759" y="1994"/>
                      </a:cubicBezTo>
                      <a:cubicBezTo>
                        <a:pt x="2133" y="1994"/>
                        <a:pt x="2511" y="1959"/>
                        <a:pt x="2889" y="1890"/>
                      </a:cubicBezTo>
                      <a:cubicBezTo>
                        <a:pt x="3336" y="1822"/>
                        <a:pt x="3818" y="1718"/>
                        <a:pt x="4265" y="1546"/>
                      </a:cubicBezTo>
                      <a:cubicBezTo>
                        <a:pt x="4506" y="1443"/>
                        <a:pt x="4712" y="1237"/>
                        <a:pt x="4815" y="996"/>
                      </a:cubicBezTo>
                      <a:cubicBezTo>
                        <a:pt x="4884" y="824"/>
                        <a:pt x="4884" y="618"/>
                        <a:pt x="4815" y="412"/>
                      </a:cubicBezTo>
                      <a:cubicBezTo>
                        <a:pt x="4639" y="160"/>
                        <a:pt x="4352" y="0"/>
                        <a:pt x="4049" y="0"/>
                      </a:cubicBezTo>
                      <a:close/>
                    </a:path>
                  </a:pathLst>
                </a:custGeom>
                <a:solidFill>
                  <a:srgbClr val="22386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5" name="Google Shape;855;p45"/>
                <p:cNvSpPr/>
                <p:nvPr/>
              </p:nvSpPr>
              <p:spPr>
                <a:xfrm>
                  <a:off x="4974125" y="4392650"/>
                  <a:ext cx="325900" cy="168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36" h="6742" fill="none" extrusionOk="0">
                      <a:moveTo>
                        <a:pt x="13035" y="345"/>
                      </a:moveTo>
                      <a:cubicBezTo>
                        <a:pt x="12932" y="3887"/>
                        <a:pt x="9975" y="6742"/>
                        <a:pt x="6398" y="6638"/>
                      </a:cubicBezTo>
                      <a:lnTo>
                        <a:pt x="6398" y="6638"/>
                      </a:lnTo>
                      <a:cubicBezTo>
                        <a:pt x="2821" y="6535"/>
                        <a:pt x="1" y="3578"/>
                        <a:pt x="104" y="1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6" name="Google Shape;856;p45"/>
                <p:cNvSpPr/>
                <p:nvPr/>
              </p:nvSpPr>
              <p:spPr>
                <a:xfrm>
                  <a:off x="5155550" y="4017775"/>
                  <a:ext cx="34425" cy="14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5642" fill="none" extrusionOk="0">
                      <a:moveTo>
                        <a:pt x="1067" y="1"/>
                      </a:moveTo>
                      <a:lnTo>
                        <a:pt x="1376" y="4885"/>
                      </a:lnTo>
                      <a:lnTo>
                        <a:pt x="1" y="5641"/>
                      </a:ln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7" name="Google Shape;857;p45"/>
                <p:cNvSpPr/>
                <p:nvPr/>
              </p:nvSpPr>
              <p:spPr>
                <a:xfrm>
                  <a:off x="5157275" y="4231025"/>
                  <a:ext cx="34425" cy="2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860" fill="none" extrusionOk="0">
                      <a:moveTo>
                        <a:pt x="0" y="860"/>
                      </a:moveTo>
                      <a:cubicBezTo>
                        <a:pt x="0" y="860"/>
                        <a:pt x="551" y="0"/>
                        <a:pt x="1376" y="69"/>
                      </a:cubicBezTo>
                    </a:path>
                  </a:pathLst>
                </a:custGeom>
                <a:noFill/>
                <a:ln w="7750" cap="rnd" cmpd="sng">
                  <a:solidFill>
                    <a:srgbClr val="22386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8" name="Google Shape;858;p45"/>
                <p:cNvSpPr/>
                <p:nvPr/>
              </p:nvSpPr>
              <p:spPr>
                <a:xfrm>
                  <a:off x="5234650" y="4020375"/>
                  <a:ext cx="86000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3440" extrusionOk="0">
                      <a:moveTo>
                        <a:pt x="1720" y="0"/>
                      </a:moveTo>
                      <a:cubicBezTo>
                        <a:pt x="757" y="0"/>
                        <a:pt x="1" y="757"/>
                        <a:pt x="1" y="1720"/>
                      </a:cubicBezTo>
                      <a:cubicBezTo>
                        <a:pt x="1" y="2648"/>
                        <a:pt x="757" y="3439"/>
                        <a:pt x="1720" y="3439"/>
                      </a:cubicBezTo>
                      <a:cubicBezTo>
                        <a:pt x="2649" y="3439"/>
                        <a:pt x="3440" y="2648"/>
                        <a:pt x="3440" y="1720"/>
                      </a:cubicBezTo>
                      <a:cubicBezTo>
                        <a:pt x="3440" y="757"/>
                        <a:pt x="2649" y="0"/>
                        <a:pt x="1720" y="0"/>
                      </a:cubicBezTo>
                      <a:close/>
                    </a:path>
                  </a:pathLst>
                </a:custGeom>
                <a:solidFill>
                  <a:srgbClr val="E8724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9" name="Google Shape;859;p45"/>
                <p:cNvSpPr/>
                <p:nvPr/>
              </p:nvSpPr>
              <p:spPr>
                <a:xfrm>
                  <a:off x="5234650" y="4051325"/>
                  <a:ext cx="86000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929" extrusionOk="0">
                      <a:moveTo>
                        <a:pt x="69" y="0"/>
                      </a:moveTo>
                      <a:cubicBezTo>
                        <a:pt x="35" y="138"/>
                        <a:pt x="1" y="275"/>
                        <a:pt x="1" y="413"/>
                      </a:cubicBezTo>
                      <a:cubicBezTo>
                        <a:pt x="1" y="585"/>
                        <a:pt x="35" y="757"/>
                        <a:pt x="69" y="929"/>
                      </a:cubicBezTo>
                      <a:cubicBezTo>
                        <a:pt x="551" y="654"/>
                        <a:pt x="1067" y="516"/>
                        <a:pt x="1617" y="482"/>
                      </a:cubicBezTo>
                      <a:cubicBezTo>
                        <a:pt x="2236" y="516"/>
                        <a:pt x="2821" y="654"/>
                        <a:pt x="3371" y="929"/>
                      </a:cubicBezTo>
                      <a:cubicBezTo>
                        <a:pt x="3440" y="619"/>
                        <a:pt x="3440" y="310"/>
                        <a:pt x="337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0" name="Google Shape;860;p45"/>
                <p:cNvSpPr/>
                <p:nvPr/>
              </p:nvSpPr>
              <p:spPr>
                <a:xfrm>
                  <a:off x="5252700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70" y="0"/>
                      </a:moveTo>
                      <a:cubicBezTo>
                        <a:pt x="35" y="172"/>
                        <a:pt x="1" y="310"/>
                        <a:pt x="35" y="482"/>
                      </a:cubicBezTo>
                      <a:cubicBezTo>
                        <a:pt x="35" y="516"/>
                        <a:pt x="35" y="585"/>
                        <a:pt x="35" y="619"/>
                      </a:cubicBezTo>
                      <a:cubicBezTo>
                        <a:pt x="310" y="516"/>
                        <a:pt x="620" y="482"/>
                        <a:pt x="895" y="482"/>
                      </a:cubicBezTo>
                      <a:cubicBezTo>
                        <a:pt x="1136" y="482"/>
                        <a:pt x="1377" y="516"/>
                        <a:pt x="1583" y="550"/>
                      </a:cubicBezTo>
                      <a:cubicBezTo>
                        <a:pt x="1583" y="447"/>
                        <a:pt x="1583" y="379"/>
                        <a:pt x="1583" y="275"/>
                      </a:cubicBezTo>
                      <a:cubicBezTo>
                        <a:pt x="1583" y="172"/>
                        <a:pt x="1548" y="103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1" name="Google Shape;861;p45"/>
                <p:cNvSpPr/>
                <p:nvPr/>
              </p:nvSpPr>
              <p:spPr>
                <a:xfrm>
                  <a:off x="5214025" y="3986875"/>
                  <a:ext cx="122100" cy="4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4" h="1994" extrusionOk="0">
                      <a:moveTo>
                        <a:pt x="835" y="0"/>
                      </a:moveTo>
                      <a:cubicBezTo>
                        <a:pt x="532" y="0"/>
                        <a:pt x="245" y="160"/>
                        <a:pt x="69" y="412"/>
                      </a:cubicBezTo>
                      <a:cubicBezTo>
                        <a:pt x="0" y="618"/>
                        <a:pt x="0" y="824"/>
                        <a:pt x="69" y="996"/>
                      </a:cubicBezTo>
                      <a:cubicBezTo>
                        <a:pt x="172" y="1237"/>
                        <a:pt x="379" y="1443"/>
                        <a:pt x="619" y="1546"/>
                      </a:cubicBezTo>
                      <a:cubicBezTo>
                        <a:pt x="1066" y="1718"/>
                        <a:pt x="1548" y="1822"/>
                        <a:pt x="1995" y="1890"/>
                      </a:cubicBezTo>
                      <a:cubicBezTo>
                        <a:pt x="2373" y="1959"/>
                        <a:pt x="2752" y="1994"/>
                        <a:pt x="3126" y="1994"/>
                      </a:cubicBezTo>
                      <a:cubicBezTo>
                        <a:pt x="3500" y="1994"/>
                        <a:pt x="3869" y="1959"/>
                        <a:pt x="4230" y="1890"/>
                      </a:cubicBezTo>
                      <a:cubicBezTo>
                        <a:pt x="4471" y="1822"/>
                        <a:pt x="4677" y="1684"/>
                        <a:pt x="4781" y="1512"/>
                      </a:cubicBezTo>
                      <a:cubicBezTo>
                        <a:pt x="4884" y="1306"/>
                        <a:pt x="4884" y="1099"/>
                        <a:pt x="4781" y="893"/>
                      </a:cubicBezTo>
                      <a:cubicBezTo>
                        <a:pt x="4661" y="593"/>
                        <a:pt x="4359" y="398"/>
                        <a:pt x="4033" y="398"/>
                      </a:cubicBezTo>
                      <a:cubicBezTo>
                        <a:pt x="3984" y="398"/>
                        <a:pt x="3935" y="403"/>
                        <a:pt x="3886" y="412"/>
                      </a:cubicBezTo>
                      <a:cubicBezTo>
                        <a:pt x="3626" y="450"/>
                        <a:pt x="3366" y="470"/>
                        <a:pt x="3108" y="470"/>
                      </a:cubicBezTo>
                      <a:cubicBezTo>
                        <a:pt x="2443" y="470"/>
                        <a:pt x="1788" y="340"/>
                        <a:pt x="1170" y="68"/>
                      </a:cubicBezTo>
                      <a:cubicBezTo>
                        <a:pt x="1059" y="22"/>
                        <a:pt x="946" y="0"/>
                        <a:pt x="835" y="0"/>
                      </a:cubicBezTo>
                      <a:close/>
                    </a:path>
                  </a:pathLst>
                </a:custGeom>
                <a:solidFill>
                  <a:srgbClr val="22386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2" name="Google Shape;862;p45"/>
                <p:cNvSpPr/>
                <p:nvPr/>
              </p:nvSpPr>
              <p:spPr>
                <a:xfrm>
                  <a:off x="506957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69" y="0"/>
                      </a:moveTo>
                      <a:cubicBezTo>
                        <a:pt x="35" y="103"/>
                        <a:pt x="35" y="172"/>
                        <a:pt x="0" y="275"/>
                      </a:cubicBezTo>
                      <a:cubicBezTo>
                        <a:pt x="0" y="379"/>
                        <a:pt x="0" y="447"/>
                        <a:pt x="0" y="550"/>
                      </a:cubicBezTo>
                      <a:cubicBezTo>
                        <a:pt x="241" y="516"/>
                        <a:pt x="447" y="482"/>
                        <a:pt x="688" y="482"/>
                      </a:cubicBezTo>
                      <a:cubicBezTo>
                        <a:pt x="963" y="482"/>
                        <a:pt x="1273" y="516"/>
                        <a:pt x="1548" y="619"/>
                      </a:cubicBezTo>
                      <a:cubicBezTo>
                        <a:pt x="1548" y="585"/>
                        <a:pt x="1548" y="516"/>
                        <a:pt x="1548" y="482"/>
                      </a:cubicBezTo>
                      <a:cubicBezTo>
                        <a:pt x="1582" y="310"/>
                        <a:pt x="1548" y="172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3" name="Google Shape;863;p45"/>
                <p:cNvSpPr/>
                <p:nvPr/>
              </p:nvSpPr>
              <p:spPr>
                <a:xfrm>
                  <a:off x="4835256" y="4790528"/>
                  <a:ext cx="119525" cy="648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1" h="25933" extrusionOk="0">
                      <a:moveTo>
                        <a:pt x="0" y="1"/>
                      </a:moveTo>
                      <a:lnTo>
                        <a:pt x="0" y="25933"/>
                      </a:lnTo>
                      <a:lnTo>
                        <a:pt x="4505" y="25933"/>
                      </a:lnTo>
                      <a:lnTo>
                        <a:pt x="478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4" name="Google Shape;864;p45"/>
                <p:cNvSpPr/>
                <p:nvPr/>
              </p:nvSpPr>
              <p:spPr>
                <a:xfrm>
                  <a:off x="5565561" y="4788454"/>
                  <a:ext cx="119550" cy="648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2" h="25933" extrusionOk="0">
                      <a:moveTo>
                        <a:pt x="1" y="1"/>
                      </a:moveTo>
                      <a:lnTo>
                        <a:pt x="242" y="25933"/>
                      </a:lnTo>
                      <a:lnTo>
                        <a:pt x="4781" y="25933"/>
                      </a:lnTo>
                      <a:lnTo>
                        <a:pt x="478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5" name="Google Shape;865;p45"/>
                <p:cNvSpPr/>
                <p:nvPr/>
              </p:nvSpPr>
              <p:spPr>
                <a:xfrm>
                  <a:off x="4829700" y="4343650"/>
                  <a:ext cx="862375" cy="106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95" h="42475" extrusionOk="0">
                      <a:moveTo>
                        <a:pt x="11521" y="0"/>
                      </a:moveTo>
                      <a:cubicBezTo>
                        <a:pt x="5159" y="0"/>
                        <a:pt x="0" y="5159"/>
                        <a:pt x="34" y="11522"/>
                      </a:cubicBezTo>
                      <a:lnTo>
                        <a:pt x="34" y="17953"/>
                      </a:lnTo>
                      <a:lnTo>
                        <a:pt x="5606" y="17953"/>
                      </a:lnTo>
                      <a:lnTo>
                        <a:pt x="5331" y="42474"/>
                      </a:lnTo>
                      <a:lnTo>
                        <a:pt x="29199" y="42474"/>
                      </a:lnTo>
                      <a:lnTo>
                        <a:pt x="28924" y="17953"/>
                      </a:lnTo>
                      <a:lnTo>
                        <a:pt x="34495" y="17953"/>
                      </a:lnTo>
                      <a:lnTo>
                        <a:pt x="34495" y="11522"/>
                      </a:lnTo>
                      <a:cubicBezTo>
                        <a:pt x="34495" y="5159"/>
                        <a:pt x="29336" y="0"/>
                        <a:pt x="22974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6" name="Google Shape;866;p45"/>
                <p:cNvSpPr/>
                <p:nvPr/>
              </p:nvSpPr>
              <p:spPr>
                <a:xfrm>
                  <a:off x="5133200" y="4392650"/>
                  <a:ext cx="325875" cy="168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35" h="6742" fill="none" extrusionOk="0">
                      <a:moveTo>
                        <a:pt x="13035" y="345"/>
                      </a:moveTo>
                      <a:cubicBezTo>
                        <a:pt x="12966" y="3887"/>
                        <a:pt x="9974" y="6742"/>
                        <a:pt x="6397" y="6638"/>
                      </a:cubicBezTo>
                      <a:lnTo>
                        <a:pt x="6397" y="6638"/>
                      </a:lnTo>
                      <a:cubicBezTo>
                        <a:pt x="2821" y="6535"/>
                        <a:pt x="0" y="3578"/>
                        <a:pt x="104" y="1"/>
                      </a:cubicBezTo>
                    </a:path>
                  </a:pathLst>
                </a:custGeom>
                <a:noFill/>
                <a:ln w="28575" cap="rnd" cmpd="sng">
                  <a:solidFill>
                    <a:schemeClr val="l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7" name="Google Shape;867;p45"/>
                <p:cNvSpPr/>
                <p:nvPr/>
              </p:nvSpPr>
              <p:spPr>
                <a:xfrm>
                  <a:off x="5206275" y="4201775"/>
                  <a:ext cx="188325" cy="30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33" h="12279" extrusionOk="0">
                      <a:moveTo>
                        <a:pt x="1" y="1"/>
                      </a:moveTo>
                      <a:lnTo>
                        <a:pt x="1" y="8496"/>
                      </a:lnTo>
                      <a:cubicBezTo>
                        <a:pt x="1" y="10593"/>
                        <a:pt x="1686" y="12279"/>
                        <a:pt x="3749" y="12279"/>
                      </a:cubicBezTo>
                      <a:cubicBezTo>
                        <a:pt x="5847" y="12279"/>
                        <a:pt x="7532" y="10593"/>
                        <a:pt x="7532" y="8496"/>
                      </a:cubicBezTo>
                      <a:lnTo>
                        <a:pt x="7532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8" name="Google Shape;868;p45"/>
                <p:cNvSpPr/>
                <p:nvPr/>
              </p:nvSpPr>
              <p:spPr>
                <a:xfrm>
                  <a:off x="5125450" y="3900000"/>
                  <a:ext cx="398125" cy="46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25" h="18744" extrusionOk="0">
                      <a:moveTo>
                        <a:pt x="15855" y="0"/>
                      </a:moveTo>
                      <a:lnTo>
                        <a:pt x="1" y="69"/>
                      </a:lnTo>
                      <a:lnTo>
                        <a:pt x="70" y="10834"/>
                      </a:lnTo>
                      <a:cubicBezTo>
                        <a:pt x="70" y="15201"/>
                        <a:pt x="3646" y="18744"/>
                        <a:pt x="8014" y="18744"/>
                      </a:cubicBezTo>
                      <a:cubicBezTo>
                        <a:pt x="12382" y="18709"/>
                        <a:pt x="15924" y="15167"/>
                        <a:pt x="15924" y="10765"/>
                      </a:cubicBezTo>
                      <a:lnTo>
                        <a:pt x="1585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9" name="Google Shape;869;p45"/>
                <p:cNvSpPr/>
                <p:nvPr/>
              </p:nvSpPr>
              <p:spPr>
                <a:xfrm>
                  <a:off x="5076450" y="3742650"/>
                  <a:ext cx="441950" cy="33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678" h="13242" extrusionOk="0">
                      <a:moveTo>
                        <a:pt x="7360" y="0"/>
                      </a:moveTo>
                      <a:cubicBezTo>
                        <a:pt x="3268" y="35"/>
                        <a:pt x="1" y="3371"/>
                        <a:pt x="1" y="7429"/>
                      </a:cubicBezTo>
                      <a:lnTo>
                        <a:pt x="69" y="13241"/>
                      </a:lnTo>
                      <a:lnTo>
                        <a:pt x="2786" y="13241"/>
                      </a:lnTo>
                      <a:lnTo>
                        <a:pt x="2752" y="9424"/>
                      </a:lnTo>
                      <a:cubicBezTo>
                        <a:pt x="2717" y="8255"/>
                        <a:pt x="3680" y="7257"/>
                        <a:pt x="4884" y="7257"/>
                      </a:cubicBezTo>
                      <a:lnTo>
                        <a:pt x="16337" y="7223"/>
                      </a:lnTo>
                      <a:cubicBezTo>
                        <a:pt x="17093" y="7223"/>
                        <a:pt x="17678" y="6604"/>
                        <a:pt x="17643" y="5847"/>
                      </a:cubicBezTo>
                      <a:cubicBezTo>
                        <a:pt x="17577" y="5146"/>
                        <a:pt x="17024" y="4607"/>
                        <a:pt x="16332" y="4607"/>
                      </a:cubicBezTo>
                      <a:cubicBezTo>
                        <a:pt x="16311" y="4607"/>
                        <a:pt x="16289" y="4608"/>
                        <a:pt x="16268" y="4609"/>
                      </a:cubicBezTo>
                      <a:lnTo>
                        <a:pt x="9183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0" name="Google Shape;870;p45"/>
                <p:cNvSpPr/>
                <p:nvPr/>
              </p:nvSpPr>
              <p:spPr>
                <a:xfrm>
                  <a:off x="5054100" y="4019500"/>
                  <a:ext cx="147900" cy="147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16" h="5917" extrusionOk="0">
                      <a:moveTo>
                        <a:pt x="2958" y="1"/>
                      </a:moveTo>
                      <a:cubicBezTo>
                        <a:pt x="1307" y="35"/>
                        <a:pt x="0" y="1342"/>
                        <a:pt x="0" y="2993"/>
                      </a:cubicBezTo>
                      <a:cubicBezTo>
                        <a:pt x="0" y="4609"/>
                        <a:pt x="1342" y="5916"/>
                        <a:pt x="2958" y="5916"/>
                      </a:cubicBezTo>
                      <a:cubicBezTo>
                        <a:pt x="4609" y="5916"/>
                        <a:pt x="5916" y="4575"/>
                        <a:pt x="5916" y="2958"/>
                      </a:cubicBezTo>
                      <a:cubicBezTo>
                        <a:pt x="5881" y="1308"/>
                        <a:pt x="4574" y="1"/>
                        <a:pt x="295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1" name="Google Shape;871;p45"/>
                <p:cNvSpPr/>
                <p:nvPr/>
              </p:nvSpPr>
              <p:spPr>
                <a:xfrm>
                  <a:off x="5069575" y="4049600"/>
                  <a:ext cx="58500" cy="87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0" h="3509" fill="none" extrusionOk="0">
                      <a:moveTo>
                        <a:pt x="2339" y="3508"/>
                      </a:moveTo>
                      <a:cubicBezTo>
                        <a:pt x="0" y="3508"/>
                        <a:pt x="0" y="0"/>
                        <a:pt x="2339" y="0"/>
                      </a:cubicBezTo>
                    </a:path>
                  </a:pathLst>
                </a:custGeom>
                <a:noFill/>
                <a:ln w="28575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2" name="Google Shape;872;p45"/>
                <p:cNvSpPr/>
                <p:nvPr/>
              </p:nvSpPr>
              <p:spPr>
                <a:xfrm>
                  <a:off x="5188225" y="3740925"/>
                  <a:ext cx="449700" cy="184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88" h="7395" extrusionOk="0">
                      <a:moveTo>
                        <a:pt x="17953" y="1"/>
                      </a:moveTo>
                      <a:lnTo>
                        <a:pt x="4196" y="104"/>
                      </a:lnTo>
                      <a:cubicBezTo>
                        <a:pt x="1892" y="138"/>
                        <a:pt x="0" y="2030"/>
                        <a:pt x="35" y="4368"/>
                      </a:cubicBezTo>
                      <a:lnTo>
                        <a:pt x="69" y="7395"/>
                      </a:lnTo>
                      <a:lnTo>
                        <a:pt x="11866" y="7292"/>
                      </a:lnTo>
                      <a:cubicBezTo>
                        <a:pt x="15270" y="7257"/>
                        <a:pt x="17987" y="4506"/>
                        <a:pt x="17987" y="1101"/>
                      </a:cubicBezTo>
                      <a:lnTo>
                        <a:pt x="17953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3" name="Google Shape;873;p45"/>
                <p:cNvSpPr/>
                <p:nvPr/>
              </p:nvSpPr>
              <p:spPr>
                <a:xfrm>
                  <a:off x="5223475" y="3625725"/>
                  <a:ext cx="361150" cy="25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46" h="10215" extrusionOk="0">
                      <a:moveTo>
                        <a:pt x="13276" y="0"/>
                      </a:moveTo>
                      <a:lnTo>
                        <a:pt x="2202" y="4506"/>
                      </a:lnTo>
                      <a:cubicBezTo>
                        <a:pt x="723" y="5090"/>
                        <a:pt x="1" y="6810"/>
                        <a:pt x="620" y="8289"/>
                      </a:cubicBezTo>
                      <a:lnTo>
                        <a:pt x="1411" y="10215"/>
                      </a:lnTo>
                      <a:lnTo>
                        <a:pt x="11247" y="6225"/>
                      </a:lnTo>
                      <a:cubicBezTo>
                        <a:pt x="13413" y="5331"/>
                        <a:pt x="14445" y="2855"/>
                        <a:pt x="13551" y="688"/>
                      </a:cubicBezTo>
                      <a:lnTo>
                        <a:pt x="1327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4" name="Google Shape;874;p45"/>
                <p:cNvSpPr/>
                <p:nvPr/>
              </p:nvSpPr>
              <p:spPr>
                <a:xfrm>
                  <a:off x="5314625" y="4017775"/>
                  <a:ext cx="34400" cy="14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6" h="5642" fill="none" extrusionOk="0">
                      <a:moveTo>
                        <a:pt x="1101" y="1"/>
                      </a:moveTo>
                      <a:lnTo>
                        <a:pt x="1376" y="4885"/>
                      </a:lnTo>
                      <a:lnTo>
                        <a:pt x="0" y="5641"/>
                      </a:lnTo>
                    </a:path>
                  </a:pathLst>
                </a:custGeom>
                <a:noFill/>
                <a:ln w="28575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5" name="Google Shape;875;p45"/>
                <p:cNvSpPr/>
                <p:nvPr/>
              </p:nvSpPr>
              <p:spPr>
                <a:xfrm>
                  <a:off x="5316325" y="4231025"/>
                  <a:ext cx="34425" cy="2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7" h="860" fill="none" extrusionOk="0">
                      <a:moveTo>
                        <a:pt x="1" y="860"/>
                      </a:moveTo>
                      <a:cubicBezTo>
                        <a:pt x="1" y="860"/>
                        <a:pt x="551" y="0"/>
                        <a:pt x="1376" y="69"/>
                      </a:cubicBezTo>
                    </a:path>
                  </a:pathLst>
                </a:custGeom>
                <a:noFill/>
                <a:ln w="28575" cap="rnd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6" name="Google Shape;876;p45"/>
                <p:cNvSpPr/>
                <p:nvPr/>
              </p:nvSpPr>
              <p:spPr>
                <a:xfrm>
                  <a:off x="5393725" y="4020375"/>
                  <a:ext cx="86000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3440" extrusionOk="0">
                      <a:moveTo>
                        <a:pt x="1720" y="0"/>
                      </a:moveTo>
                      <a:cubicBezTo>
                        <a:pt x="757" y="0"/>
                        <a:pt x="0" y="757"/>
                        <a:pt x="0" y="1720"/>
                      </a:cubicBezTo>
                      <a:cubicBezTo>
                        <a:pt x="0" y="2648"/>
                        <a:pt x="757" y="3439"/>
                        <a:pt x="1720" y="3439"/>
                      </a:cubicBezTo>
                      <a:cubicBezTo>
                        <a:pt x="2648" y="3439"/>
                        <a:pt x="3439" y="2648"/>
                        <a:pt x="3439" y="1720"/>
                      </a:cubicBezTo>
                      <a:cubicBezTo>
                        <a:pt x="3439" y="757"/>
                        <a:pt x="2648" y="0"/>
                        <a:pt x="1720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7" name="Google Shape;877;p45"/>
                <p:cNvSpPr/>
                <p:nvPr/>
              </p:nvSpPr>
              <p:spPr>
                <a:xfrm>
                  <a:off x="5393725" y="4051325"/>
                  <a:ext cx="86000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0" h="929" extrusionOk="0">
                      <a:moveTo>
                        <a:pt x="69" y="0"/>
                      </a:moveTo>
                      <a:cubicBezTo>
                        <a:pt x="34" y="138"/>
                        <a:pt x="34" y="275"/>
                        <a:pt x="0" y="413"/>
                      </a:cubicBezTo>
                      <a:cubicBezTo>
                        <a:pt x="0" y="585"/>
                        <a:pt x="34" y="757"/>
                        <a:pt x="69" y="929"/>
                      </a:cubicBezTo>
                      <a:cubicBezTo>
                        <a:pt x="550" y="654"/>
                        <a:pt x="1066" y="516"/>
                        <a:pt x="1651" y="482"/>
                      </a:cubicBezTo>
                      <a:cubicBezTo>
                        <a:pt x="2236" y="516"/>
                        <a:pt x="2820" y="654"/>
                        <a:pt x="3370" y="929"/>
                      </a:cubicBezTo>
                      <a:cubicBezTo>
                        <a:pt x="3439" y="619"/>
                        <a:pt x="3439" y="310"/>
                        <a:pt x="337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8" name="Google Shape;878;p45"/>
                <p:cNvSpPr/>
                <p:nvPr/>
              </p:nvSpPr>
              <p:spPr>
                <a:xfrm>
                  <a:off x="541177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69" y="0"/>
                      </a:moveTo>
                      <a:cubicBezTo>
                        <a:pt x="35" y="172"/>
                        <a:pt x="0" y="310"/>
                        <a:pt x="35" y="482"/>
                      </a:cubicBezTo>
                      <a:cubicBezTo>
                        <a:pt x="35" y="516"/>
                        <a:pt x="35" y="585"/>
                        <a:pt x="69" y="619"/>
                      </a:cubicBezTo>
                      <a:cubicBezTo>
                        <a:pt x="344" y="516"/>
                        <a:pt x="619" y="482"/>
                        <a:pt x="929" y="482"/>
                      </a:cubicBezTo>
                      <a:cubicBezTo>
                        <a:pt x="1135" y="482"/>
                        <a:pt x="1342" y="516"/>
                        <a:pt x="1582" y="550"/>
                      </a:cubicBezTo>
                      <a:cubicBezTo>
                        <a:pt x="1582" y="447"/>
                        <a:pt x="1582" y="379"/>
                        <a:pt x="1582" y="275"/>
                      </a:cubicBezTo>
                      <a:cubicBezTo>
                        <a:pt x="1548" y="172"/>
                        <a:pt x="1548" y="103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45"/>
                <p:cNvSpPr/>
                <p:nvPr/>
              </p:nvSpPr>
              <p:spPr>
                <a:xfrm>
                  <a:off x="5373075" y="3986875"/>
                  <a:ext cx="122125" cy="4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5" h="1999" extrusionOk="0">
                      <a:moveTo>
                        <a:pt x="836" y="0"/>
                      </a:moveTo>
                      <a:cubicBezTo>
                        <a:pt x="535" y="0"/>
                        <a:pt x="255" y="160"/>
                        <a:pt x="104" y="412"/>
                      </a:cubicBezTo>
                      <a:cubicBezTo>
                        <a:pt x="1" y="618"/>
                        <a:pt x="1" y="824"/>
                        <a:pt x="104" y="996"/>
                      </a:cubicBezTo>
                      <a:cubicBezTo>
                        <a:pt x="173" y="1271"/>
                        <a:pt x="379" y="1443"/>
                        <a:pt x="654" y="1546"/>
                      </a:cubicBezTo>
                      <a:cubicBezTo>
                        <a:pt x="1067" y="1718"/>
                        <a:pt x="1548" y="1822"/>
                        <a:pt x="1995" y="1925"/>
                      </a:cubicBezTo>
                      <a:cubicBezTo>
                        <a:pt x="2347" y="1973"/>
                        <a:pt x="2698" y="1998"/>
                        <a:pt x="3049" y="1998"/>
                      </a:cubicBezTo>
                      <a:cubicBezTo>
                        <a:pt x="3454" y="1998"/>
                        <a:pt x="3860" y="1964"/>
                        <a:pt x="4265" y="1890"/>
                      </a:cubicBezTo>
                      <a:cubicBezTo>
                        <a:pt x="4472" y="1822"/>
                        <a:pt x="4678" y="1684"/>
                        <a:pt x="4781" y="1512"/>
                      </a:cubicBezTo>
                      <a:cubicBezTo>
                        <a:pt x="4884" y="1306"/>
                        <a:pt x="4884" y="1099"/>
                        <a:pt x="4816" y="893"/>
                      </a:cubicBezTo>
                      <a:cubicBezTo>
                        <a:pt x="4666" y="593"/>
                        <a:pt x="4360" y="398"/>
                        <a:pt x="4033" y="398"/>
                      </a:cubicBezTo>
                      <a:cubicBezTo>
                        <a:pt x="3985" y="398"/>
                        <a:pt x="3936" y="403"/>
                        <a:pt x="3887" y="412"/>
                      </a:cubicBezTo>
                      <a:cubicBezTo>
                        <a:pt x="3627" y="450"/>
                        <a:pt x="3367" y="470"/>
                        <a:pt x="3108" y="470"/>
                      </a:cubicBezTo>
                      <a:cubicBezTo>
                        <a:pt x="2444" y="470"/>
                        <a:pt x="1789" y="340"/>
                        <a:pt x="1170" y="68"/>
                      </a:cubicBezTo>
                      <a:cubicBezTo>
                        <a:pt x="1059" y="22"/>
                        <a:pt x="946" y="0"/>
                        <a:pt x="83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45"/>
                <p:cNvSpPr/>
                <p:nvPr/>
              </p:nvSpPr>
              <p:spPr>
                <a:xfrm>
                  <a:off x="5200250" y="4020375"/>
                  <a:ext cx="86025" cy="8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1" h="3440" extrusionOk="0">
                      <a:moveTo>
                        <a:pt x="1721" y="0"/>
                      </a:moveTo>
                      <a:cubicBezTo>
                        <a:pt x="792" y="0"/>
                        <a:pt x="1" y="757"/>
                        <a:pt x="1" y="1720"/>
                      </a:cubicBezTo>
                      <a:cubicBezTo>
                        <a:pt x="1" y="2648"/>
                        <a:pt x="792" y="3439"/>
                        <a:pt x="1721" y="3439"/>
                      </a:cubicBezTo>
                      <a:cubicBezTo>
                        <a:pt x="2683" y="3439"/>
                        <a:pt x="3440" y="2648"/>
                        <a:pt x="3440" y="1720"/>
                      </a:cubicBezTo>
                      <a:cubicBezTo>
                        <a:pt x="3440" y="757"/>
                        <a:pt x="2683" y="0"/>
                        <a:pt x="172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45"/>
                <p:cNvSpPr/>
                <p:nvPr/>
              </p:nvSpPr>
              <p:spPr>
                <a:xfrm>
                  <a:off x="5200250" y="4051325"/>
                  <a:ext cx="86025" cy="2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1" h="929" extrusionOk="0">
                      <a:moveTo>
                        <a:pt x="70" y="0"/>
                      </a:moveTo>
                      <a:cubicBezTo>
                        <a:pt x="1" y="310"/>
                        <a:pt x="1" y="619"/>
                        <a:pt x="70" y="929"/>
                      </a:cubicBezTo>
                      <a:cubicBezTo>
                        <a:pt x="620" y="654"/>
                        <a:pt x="1205" y="516"/>
                        <a:pt x="1824" y="482"/>
                      </a:cubicBezTo>
                      <a:cubicBezTo>
                        <a:pt x="2374" y="516"/>
                        <a:pt x="2890" y="654"/>
                        <a:pt x="3406" y="929"/>
                      </a:cubicBezTo>
                      <a:cubicBezTo>
                        <a:pt x="3406" y="757"/>
                        <a:pt x="3440" y="585"/>
                        <a:pt x="3440" y="413"/>
                      </a:cubicBezTo>
                      <a:cubicBezTo>
                        <a:pt x="3440" y="275"/>
                        <a:pt x="3406" y="138"/>
                        <a:pt x="340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45"/>
                <p:cNvSpPr/>
                <p:nvPr/>
              </p:nvSpPr>
              <p:spPr>
                <a:xfrm>
                  <a:off x="5228625" y="4051325"/>
                  <a:ext cx="39575" cy="15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" h="620" extrusionOk="0">
                      <a:moveTo>
                        <a:pt x="70" y="0"/>
                      </a:moveTo>
                      <a:cubicBezTo>
                        <a:pt x="35" y="103"/>
                        <a:pt x="35" y="172"/>
                        <a:pt x="1" y="275"/>
                      </a:cubicBezTo>
                      <a:cubicBezTo>
                        <a:pt x="1" y="379"/>
                        <a:pt x="1" y="447"/>
                        <a:pt x="1" y="550"/>
                      </a:cubicBezTo>
                      <a:cubicBezTo>
                        <a:pt x="242" y="516"/>
                        <a:pt x="448" y="482"/>
                        <a:pt x="689" y="482"/>
                      </a:cubicBezTo>
                      <a:cubicBezTo>
                        <a:pt x="964" y="482"/>
                        <a:pt x="1273" y="516"/>
                        <a:pt x="1548" y="619"/>
                      </a:cubicBezTo>
                      <a:cubicBezTo>
                        <a:pt x="1548" y="585"/>
                        <a:pt x="1548" y="516"/>
                        <a:pt x="1583" y="482"/>
                      </a:cubicBezTo>
                      <a:cubicBezTo>
                        <a:pt x="1583" y="310"/>
                        <a:pt x="1548" y="172"/>
                        <a:pt x="1514" y="0"/>
                      </a:cubicBezTo>
                      <a:close/>
                    </a:path>
                  </a:pathLst>
                </a:custGeom>
                <a:solidFill>
                  <a:srgbClr val="2A1C2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45"/>
                <p:cNvSpPr/>
                <p:nvPr/>
              </p:nvSpPr>
              <p:spPr>
                <a:xfrm>
                  <a:off x="5184775" y="3986875"/>
                  <a:ext cx="122125" cy="4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5" h="1994" extrusionOk="0">
                      <a:moveTo>
                        <a:pt x="4050" y="0"/>
                      </a:moveTo>
                      <a:cubicBezTo>
                        <a:pt x="3939" y="0"/>
                        <a:pt x="3826" y="22"/>
                        <a:pt x="3715" y="68"/>
                      </a:cubicBezTo>
                      <a:cubicBezTo>
                        <a:pt x="3096" y="340"/>
                        <a:pt x="2442" y="470"/>
                        <a:pt x="1790" y="470"/>
                      </a:cubicBezTo>
                      <a:cubicBezTo>
                        <a:pt x="1536" y="470"/>
                        <a:pt x="1283" y="450"/>
                        <a:pt x="1033" y="412"/>
                      </a:cubicBezTo>
                      <a:cubicBezTo>
                        <a:pt x="979" y="403"/>
                        <a:pt x="927" y="398"/>
                        <a:pt x="875" y="398"/>
                      </a:cubicBezTo>
                      <a:cubicBezTo>
                        <a:pt x="526" y="398"/>
                        <a:pt x="224" y="593"/>
                        <a:pt x="104" y="893"/>
                      </a:cubicBezTo>
                      <a:cubicBezTo>
                        <a:pt x="1" y="1099"/>
                        <a:pt x="35" y="1306"/>
                        <a:pt x="104" y="1512"/>
                      </a:cubicBezTo>
                      <a:cubicBezTo>
                        <a:pt x="242" y="1684"/>
                        <a:pt x="414" y="1822"/>
                        <a:pt x="654" y="1890"/>
                      </a:cubicBezTo>
                      <a:cubicBezTo>
                        <a:pt x="1015" y="1959"/>
                        <a:pt x="1385" y="1994"/>
                        <a:pt x="1759" y="1994"/>
                      </a:cubicBezTo>
                      <a:cubicBezTo>
                        <a:pt x="2133" y="1994"/>
                        <a:pt x="2511" y="1959"/>
                        <a:pt x="2890" y="1890"/>
                      </a:cubicBezTo>
                      <a:cubicBezTo>
                        <a:pt x="3371" y="1822"/>
                        <a:pt x="3818" y="1718"/>
                        <a:pt x="4265" y="1546"/>
                      </a:cubicBezTo>
                      <a:cubicBezTo>
                        <a:pt x="4506" y="1443"/>
                        <a:pt x="4713" y="1237"/>
                        <a:pt x="4816" y="996"/>
                      </a:cubicBezTo>
                      <a:cubicBezTo>
                        <a:pt x="4885" y="824"/>
                        <a:pt x="4885" y="618"/>
                        <a:pt x="4816" y="412"/>
                      </a:cubicBezTo>
                      <a:cubicBezTo>
                        <a:pt x="4639" y="160"/>
                        <a:pt x="4353" y="0"/>
                        <a:pt x="405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84" name="Google Shape;884;p45"/>
              <p:cNvSpPr/>
              <p:nvPr/>
            </p:nvSpPr>
            <p:spPr>
              <a:xfrm>
                <a:off x="5948375" y="3738575"/>
                <a:ext cx="33325" cy="595300"/>
              </a:xfrm>
              <a:custGeom>
                <a:avLst/>
                <a:gdLst/>
                <a:ahLst/>
                <a:cxnLst/>
                <a:rect l="l" t="t" r="r" b="b"/>
                <a:pathLst>
                  <a:path w="1333" h="23812" extrusionOk="0">
                    <a:moveTo>
                      <a:pt x="0" y="23812"/>
                    </a:moveTo>
                    <a:cubicBezTo>
                      <a:pt x="64" y="21240"/>
                      <a:pt x="159" y="12351"/>
                      <a:pt x="381" y="8382"/>
                    </a:cubicBezTo>
                    <a:cubicBezTo>
                      <a:pt x="603" y="4413"/>
                      <a:pt x="1174" y="1397"/>
                      <a:pt x="1333" y="0"/>
                    </a:cubicBezTo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885" name="Google Shape;885;p45"/>
              <p:cNvSpPr/>
              <p:nvPr/>
            </p:nvSpPr>
            <p:spPr>
              <a:xfrm>
                <a:off x="7610475" y="3762375"/>
                <a:ext cx="571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2286" h="22860" extrusionOk="0">
                    <a:moveTo>
                      <a:pt x="2286" y="22860"/>
                    </a:moveTo>
                    <a:cubicBezTo>
                      <a:pt x="2032" y="20288"/>
                      <a:pt x="1143" y="11240"/>
                      <a:pt x="762" y="7430"/>
                    </a:cubicBezTo>
                    <a:cubicBezTo>
                      <a:pt x="381" y="3620"/>
                      <a:pt x="127" y="1238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26497">
        <p14:reveal/>
      </p:transition>
    </mc:Choice>
    <mc:Fallback xmlns="">
      <p:transition spd="slow" advTm="2649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48"/>
          <p:cNvSpPr/>
          <p:nvPr/>
        </p:nvSpPr>
        <p:spPr>
          <a:xfrm>
            <a:off x="4174344" y="1503691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9" name="Google Shape;919;p48"/>
          <p:cNvSpPr/>
          <p:nvPr/>
        </p:nvSpPr>
        <p:spPr>
          <a:xfrm>
            <a:off x="4845856" y="2013278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0" name="Google Shape;920;p48"/>
          <p:cNvSpPr/>
          <p:nvPr/>
        </p:nvSpPr>
        <p:spPr>
          <a:xfrm>
            <a:off x="4819663" y="2608591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48"/>
          <p:cNvSpPr/>
          <p:nvPr/>
        </p:nvSpPr>
        <p:spPr>
          <a:xfrm>
            <a:off x="4210063" y="2460953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" name="Google Shape;922;p48"/>
          <p:cNvSpPr/>
          <p:nvPr/>
        </p:nvSpPr>
        <p:spPr>
          <a:xfrm>
            <a:off x="4088619" y="2815759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3" name="Google Shape;923;p48"/>
          <p:cNvSpPr/>
          <p:nvPr/>
        </p:nvSpPr>
        <p:spPr>
          <a:xfrm>
            <a:off x="4879194" y="4054009"/>
            <a:ext cx="291600" cy="291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4" name="Google Shape;924;p48"/>
          <p:cNvSpPr txBox="1">
            <a:spLocks noGrp="1"/>
          </p:cNvSpPr>
          <p:nvPr>
            <p:ph type="title"/>
          </p:nvPr>
        </p:nvSpPr>
        <p:spPr>
          <a:xfrm>
            <a:off x="713225" y="219381"/>
            <a:ext cx="7721400" cy="5972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800" dirty="0" smtClean="0">
                <a:solidFill>
                  <a:srgbClr val="F05010"/>
                </a:solidFill>
              </a:rPr>
              <a:t>Хроничне компликације дијабетеса </a:t>
            </a:r>
            <a:endParaRPr sz="2800" dirty="0">
              <a:solidFill>
                <a:srgbClr val="F05010"/>
              </a:solidFill>
            </a:endParaRPr>
          </a:p>
        </p:txBody>
      </p:sp>
      <p:sp>
        <p:nvSpPr>
          <p:cNvPr id="925" name="Google Shape;925;p48"/>
          <p:cNvSpPr txBox="1"/>
          <p:nvPr/>
        </p:nvSpPr>
        <p:spPr>
          <a:xfrm>
            <a:off x="6437650" y="1492975"/>
            <a:ext cx="1996800" cy="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Хипертензија, коронарна болест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29" name="Google Shape;929;p48"/>
          <p:cNvSpPr txBox="1"/>
          <p:nvPr/>
        </p:nvSpPr>
        <p:spPr>
          <a:xfrm>
            <a:off x="709475" y="2598506"/>
            <a:ext cx="1996800" cy="3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30" name="Google Shape;930;p48"/>
          <p:cNvSpPr txBox="1"/>
          <p:nvPr/>
        </p:nvSpPr>
        <p:spPr>
          <a:xfrm>
            <a:off x="6437649" y="3703137"/>
            <a:ext cx="2166023" cy="496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Дијабетесно стопало, гангрена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34" name="Google Shape;934;p48"/>
          <p:cNvSpPr txBox="1"/>
          <p:nvPr/>
        </p:nvSpPr>
        <p:spPr>
          <a:xfrm>
            <a:off x="709475" y="1492975"/>
            <a:ext cx="1996800" cy="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Н</a:t>
            </a: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а очима- дијабетесна ретинопатија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936" name="Google Shape;936;p48"/>
          <p:cNvSpPr txBox="1"/>
          <p:nvPr/>
        </p:nvSpPr>
        <p:spPr>
          <a:xfrm>
            <a:off x="6437734" y="2598506"/>
            <a:ext cx="1800179" cy="3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На бубрезима-дијабетесна нефропатија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cxnSp>
        <p:nvCxnSpPr>
          <p:cNvPr id="937" name="Google Shape;937;p48"/>
          <p:cNvCxnSpPr>
            <a:stCxn id="925" idx="1"/>
            <a:endCxn id="919" idx="6"/>
          </p:cNvCxnSpPr>
          <p:nvPr/>
        </p:nvCxnSpPr>
        <p:spPr>
          <a:xfrm flipH="1">
            <a:off x="5137450" y="1650475"/>
            <a:ext cx="1300200" cy="5085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8" name="Google Shape;938;p48"/>
          <p:cNvCxnSpPr>
            <a:stCxn id="920" idx="6"/>
            <a:endCxn id="936" idx="1"/>
          </p:cNvCxnSpPr>
          <p:nvPr/>
        </p:nvCxnSpPr>
        <p:spPr>
          <a:xfrm>
            <a:off x="5111263" y="2754391"/>
            <a:ext cx="1326471" cy="1165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9" name="Google Shape;939;p48"/>
          <p:cNvCxnSpPr/>
          <p:nvPr/>
        </p:nvCxnSpPr>
        <p:spPr>
          <a:xfrm rot="10800000" flipV="1">
            <a:off x="5138494" y="3942480"/>
            <a:ext cx="1266855" cy="24858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0" name="Google Shape;940;p48"/>
          <p:cNvCxnSpPr/>
          <p:nvPr/>
        </p:nvCxnSpPr>
        <p:spPr>
          <a:xfrm rot="10800000" flipH="1">
            <a:off x="2503948" y="2615431"/>
            <a:ext cx="1503900" cy="148800"/>
          </a:xfrm>
          <a:prstGeom prst="bentConnector3">
            <a:avLst>
              <a:gd name="adj1" fmla="val 49996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2" name="Google Shape;942;p48"/>
          <p:cNvCxnSpPr>
            <a:stCxn id="918" idx="2"/>
            <a:endCxn id="934" idx="3"/>
          </p:cNvCxnSpPr>
          <p:nvPr/>
        </p:nvCxnSpPr>
        <p:spPr>
          <a:xfrm flipH="1">
            <a:off x="2706144" y="1649491"/>
            <a:ext cx="1468200" cy="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43" name="Google Shape;943;p48"/>
          <p:cNvGrpSpPr/>
          <p:nvPr/>
        </p:nvGrpSpPr>
        <p:grpSpPr>
          <a:xfrm>
            <a:off x="3903206" y="2731576"/>
            <a:ext cx="121422" cy="84185"/>
            <a:chOff x="1905578" y="2680132"/>
            <a:chExt cx="183002" cy="126880"/>
          </a:xfrm>
        </p:grpSpPr>
        <p:sp>
          <p:nvSpPr>
            <p:cNvPr id="944" name="Google Shape;944;p48"/>
            <p:cNvSpPr/>
            <p:nvPr/>
          </p:nvSpPr>
          <p:spPr>
            <a:xfrm>
              <a:off x="1943704" y="2767112"/>
              <a:ext cx="144876" cy="39901"/>
            </a:xfrm>
            <a:custGeom>
              <a:avLst/>
              <a:gdLst/>
              <a:ahLst/>
              <a:cxnLst/>
              <a:rect l="l" t="t" r="r" b="b"/>
              <a:pathLst>
                <a:path w="4604" h="1268" extrusionOk="0">
                  <a:moveTo>
                    <a:pt x="4103" y="0"/>
                  </a:moveTo>
                  <a:lnTo>
                    <a:pt x="534" y="234"/>
                  </a:lnTo>
                  <a:cubicBezTo>
                    <a:pt x="234" y="234"/>
                    <a:pt x="0" y="467"/>
                    <a:pt x="0" y="734"/>
                  </a:cubicBezTo>
                  <a:cubicBezTo>
                    <a:pt x="0" y="1034"/>
                    <a:pt x="234" y="1268"/>
                    <a:pt x="534" y="1268"/>
                  </a:cubicBezTo>
                  <a:lnTo>
                    <a:pt x="4103" y="1034"/>
                  </a:lnTo>
                  <a:cubicBezTo>
                    <a:pt x="4370" y="1034"/>
                    <a:pt x="4604" y="801"/>
                    <a:pt x="4604" y="500"/>
                  </a:cubicBezTo>
                  <a:cubicBezTo>
                    <a:pt x="4604" y="234"/>
                    <a:pt x="4370" y="0"/>
                    <a:pt x="4103" y="0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8"/>
            <p:cNvSpPr/>
            <p:nvPr/>
          </p:nvSpPr>
          <p:spPr>
            <a:xfrm>
              <a:off x="1905578" y="2680132"/>
              <a:ext cx="136475" cy="43079"/>
            </a:xfrm>
            <a:custGeom>
              <a:avLst/>
              <a:gdLst/>
              <a:ahLst/>
              <a:cxnLst/>
              <a:rect l="l" t="t" r="r" b="b"/>
              <a:pathLst>
                <a:path w="4337" h="1369" extrusionOk="0">
                  <a:moveTo>
                    <a:pt x="3803" y="1"/>
                  </a:moveTo>
                  <a:lnTo>
                    <a:pt x="534" y="301"/>
                  </a:lnTo>
                  <a:cubicBezTo>
                    <a:pt x="234" y="301"/>
                    <a:pt x="0" y="535"/>
                    <a:pt x="0" y="835"/>
                  </a:cubicBezTo>
                  <a:cubicBezTo>
                    <a:pt x="0" y="1102"/>
                    <a:pt x="234" y="1335"/>
                    <a:pt x="534" y="1369"/>
                  </a:cubicBezTo>
                  <a:lnTo>
                    <a:pt x="3803" y="1068"/>
                  </a:lnTo>
                  <a:cubicBezTo>
                    <a:pt x="4070" y="1035"/>
                    <a:pt x="4303" y="835"/>
                    <a:pt x="4337" y="535"/>
                  </a:cubicBezTo>
                  <a:cubicBezTo>
                    <a:pt x="4303" y="234"/>
                    <a:pt x="4070" y="1"/>
                    <a:pt x="3803" y="1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6" name="Google Shape;946;p48"/>
          <p:cNvGrpSpPr/>
          <p:nvPr/>
        </p:nvGrpSpPr>
        <p:grpSpPr>
          <a:xfrm flipH="1">
            <a:off x="5142218" y="2700626"/>
            <a:ext cx="121422" cy="84185"/>
            <a:chOff x="1905578" y="2680132"/>
            <a:chExt cx="183002" cy="126880"/>
          </a:xfrm>
        </p:grpSpPr>
        <p:sp>
          <p:nvSpPr>
            <p:cNvPr id="947" name="Google Shape;947;p48"/>
            <p:cNvSpPr/>
            <p:nvPr/>
          </p:nvSpPr>
          <p:spPr>
            <a:xfrm>
              <a:off x="1943704" y="2767112"/>
              <a:ext cx="144876" cy="39901"/>
            </a:xfrm>
            <a:custGeom>
              <a:avLst/>
              <a:gdLst/>
              <a:ahLst/>
              <a:cxnLst/>
              <a:rect l="l" t="t" r="r" b="b"/>
              <a:pathLst>
                <a:path w="4604" h="1268" extrusionOk="0">
                  <a:moveTo>
                    <a:pt x="4103" y="0"/>
                  </a:moveTo>
                  <a:lnTo>
                    <a:pt x="534" y="234"/>
                  </a:lnTo>
                  <a:cubicBezTo>
                    <a:pt x="234" y="234"/>
                    <a:pt x="0" y="467"/>
                    <a:pt x="0" y="734"/>
                  </a:cubicBezTo>
                  <a:cubicBezTo>
                    <a:pt x="0" y="1034"/>
                    <a:pt x="234" y="1268"/>
                    <a:pt x="534" y="1268"/>
                  </a:cubicBezTo>
                  <a:lnTo>
                    <a:pt x="4103" y="1034"/>
                  </a:lnTo>
                  <a:cubicBezTo>
                    <a:pt x="4370" y="1034"/>
                    <a:pt x="4604" y="801"/>
                    <a:pt x="4604" y="500"/>
                  </a:cubicBezTo>
                  <a:cubicBezTo>
                    <a:pt x="4604" y="234"/>
                    <a:pt x="4370" y="0"/>
                    <a:pt x="4103" y="0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8"/>
            <p:cNvSpPr/>
            <p:nvPr/>
          </p:nvSpPr>
          <p:spPr>
            <a:xfrm>
              <a:off x="1905578" y="2680132"/>
              <a:ext cx="136475" cy="43079"/>
            </a:xfrm>
            <a:custGeom>
              <a:avLst/>
              <a:gdLst/>
              <a:ahLst/>
              <a:cxnLst/>
              <a:rect l="l" t="t" r="r" b="b"/>
              <a:pathLst>
                <a:path w="4337" h="1369" extrusionOk="0">
                  <a:moveTo>
                    <a:pt x="3803" y="1"/>
                  </a:moveTo>
                  <a:lnTo>
                    <a:pt x="534" y="301"/>
                  </a:lnTo>
                  <a:cubicBezTo>
                    <a:pt x="234" y="301"/>
                    <a:pt x="0" y="535"/>
                    <a:pt x="0" y="835"/>
                  </a:cubicBezTo>
                  <a:cubicBezTo>
                    <a:pt x="0" y="1102"/>
                    <a:pt x="234" y="1335"/>
                    <a:pt x="534" y="1369"/>
                  </a:cubicBezTo>
                  <a:lnTo>
                    <a:pt x="3803" y="1068"/>
                  </a:lnTo>
                  <a:cubicBezTo>
                    <a:pt x="4070" y="1035"/>
                    <a:pt x="4303" y="835"/>
                    <a:pt x="4337" y="535"/>
                  </a:cubicBezTo>
                  <a:cubicBezTo>
                    <a:pt x="4303" y="234"/>
                    <a:pt x="4070" y="1"/>
                    <a:pt x="3803" y="1"/>
                  </a:cubicBezTo>
                  <a:close/>
                </a:path>
              </a:pathLst>
            </a:custGeom>
            <a:solidFill>
              <a:srgbClr val="DD5E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48"/>
          <p:cNvGrpSpPr/>
          <p:nvPr/>
        </p:nvGrpSpPr>
        <p:grpSpPr>
          <a:xfrm>
            <a:off x="3893106" y="1441498"/>
            <a:ext cx="1357711" cy="3188943"/>
            <a:chOff x="3903196" y="1379924"/>
            <a:chExt cx="1357711" cy="3188943"/>
          </a:xfrm>
        </p:grpSpPr>
        <p:grpSp>
          <p:nvGrpSpPr>
            <p:cNvPr id="950" name="Google Shape;950;p48"/>
            <p:cNvGrpSpPr/>
            <p:nvPr/>
          </p:nvGrpSpPr>
          <p:grpSpPr>
            <a:xfrm>
              <a:off x="3903196" y="1379924"/>
              <a:ext cx="1357711" cy="3188943"/>
              <a:chOff x="3903196" y="1379924"/>
              <a:chExt cx="1357711" cy="3188943"/>
            </a:xfrm>
          </p:grpSpPr>
          <p:grpSp>
            <p:nvGrpSpPr>
              <p:cNvPr id="951" name="Google Shape;951;p48"/>
              <p:cNvGrpSpPr/>
              <p:nvPr/>
            </p:nvGrpSpPr>
            <p:grpSpPr>
              <a:xfrm>
                <a:off x="3903196" y="1379924"/>
                <a:ext cx="1357711" cy="3188943"/>
                <a:chOff x="3903196" y="1379924"/>
                <a:chExt cx="1357711" cy="3188943"/>
              </a:xfrm>
            </p:grpSpPr>
            <p:grpSp>
              <p:nvGrpSpPr>
                <p:cNvPr id="952" name="Google Shape;952;p48"/>
                <p:cNvGrpSpPr/>
                <p:nvPr/>
              </p:nvGrpSpPr>
              <p:grpSpPr>
                <a:xfrm>
                  <a:off x="3903196" y="1379924"/>
                  <a:ext cx="1357711" cy="3188943"/>
                  <a:chOff x="3903196" y="1379924"/>
                  <a:chExt cx="1357711" cy="3188943"/>
                </a:xfrm>
              </p:grpSpPr>
              <p:grpSp>
                <p:nvGrpSpPr>
                  <p:cNvPr id="953" name="Google Shape;953;p48"/>
                  <p:cNvGrpSpPr/>
                  <p:nvPr/>
                </p:nvGrpSpPr>
                <p:grpSpPr>
                  <a:xfrm>
                    <a:off x="3903196" y="1379924"/>
                    <a:ext cx="1357711" cy="3188943"/>
                    <a:chOff x="3903196" y="1379924"/>
                    <a:chExt cx="1357711" cy="3188943"/>
                  </a:xfrm>
                </p:grpSpPr>
                <p:grpSp>
                  <p:nvGrpSpPr>
                    <p:cNvPr id="954" name="Google Shape;954;p48"/>
                    <p:cNvGrpSpPr/>
                    <p:nvPr/>
                  </p:nvGrpSpPr>
                  <p:grpSpPr>
                    <a:xfrm>
                      <a:off x="3903196" y="1379924"/>
                      <a:ext cx="1357711" cy="3188943"/>
                      <a:chOff x="3903196" y="1379924"/>
                      <a:chExt cx="1357711" cy="3188943"/>
                    </a:xfrm>
                  </p:grpSpPr>
                  <p:sp>
                    <p:nvSpPr>
                      <p:cNvPr id="955" name="Google Shape;955;p48"/>
                      <p:cNvSpPr/>
                      <p:nvPr/>
                    </p:nvSpPr>
                    <p:spPr>
                      <a:xfrm>
                        <a:off x="5029228" y="2041322"/>
                        <a:ext cx="231679" cy="83020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176" h="43632" extrusionOk="0">
                            <a:moveTo>
                              <a:pt x="5817" y="0"/>
                            </a:moveTo>
                            <a:cubicBezTo>
                              <a:pt x="5801" y="0"/>
                              <a:pt x="5786" y="0"/>
                              <a:pt x="5771" y="0"/>
                            </a:cubicBezTo>
                            <a:cubicBezTo>
                              <a:pt x="2569" y="67"/>
                              <a:pt x="0" y="3636"/>
                              <a:pt x="67" y="8006"/>
                            </a:cubicBezTo>
                            <a:lnTo>
                              <a:pt x="434" y="35793"/>
                            </a:lnTo>
                            <a:cubicBezTo>
                              <a:pt x="500" y="40109"/>
                              <a:pt x="3177" y="43632"/>
                              <a:pt x="6360" y="43632"/>
                            </a:cubicBezTo>
                            <a:cubicBezTo>
                              <a:pt x="6375" y="43632"/>
                              <a:pt x="6390" y="43632"/>
                              <a:pt x="6405" y="43632"/>
                            </a:cubicBezTo>
                            <a:cubicBezTo>
                              <a:pt x="9607" y="43565"/>
                              <a:pt x="12175" y="39962"/>
                              <a:pt x="12142" y="35626"/>
                            </a:cubicBezTo>
                            <a:lnTo>
                              <a:pt x="11742" y="7839"/>
                            </a:lnTo>
                            <a:cubicBezTo>
                              <a:pt x="11675" y="3490"/>
                              <a:pt x="9032" y="0"/>
                              <a:pt x="581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6" name="Google Shape;956;p48"/>
                      <p:cNvSpPr/>
                      <p:nvPr/>
                    </p:nvSpPr>
                    <p:spPr>
                      <a:xfrm>
                        <a:off x="4992408" y="2634160"/>
                        <a:ext cx="263417" cy="67916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844" h="35694" extrusionOk="0">
                            <a:moveTo>
                              <a:pt x="6925" y="1"/>
                            </a:moveTo>
                            <a:cubicBezTo>
                              <a:pt x="6907" y="1"/>
                              <a:pt x="6890" y="1"/>
                              <a:pt x="6872" y="1"/>
                            </a:cubicBezTo>
                            <a:cubicBezTo>
                              <a:pt x="3069" y="34"/>
                              <a:pt x="0" y="3637"/>
                              <a:pt x="34" y="8073"/>
                            </a:cubicBezTo>
                            <a:cubicBezTo>
                              <a:pt x="34" y="8707"/>
                              <a:pt x="134" y="9308"/>
                              <a:pt x="267" y="9908"/>
                            </a:cubicBezTo>
                            <a:lnTo>
                              <a:pt x="3203" y="35693"/>
                            </a:lnTo>
                            <a:lnTo>
                              <a:pt x="7005" y="35660"/>
                            </a:lnTo>
                            <a:lnTo>
                              <a:pt x="13210" y="11409"/>
                            </a:lnTo>
                            <a:lnTo>
                              <a:pt x="13176" y="11409"/>
                            </a:lnTo>
                            <a:cubicBezTo>
                              <a:pt x="13643" y="10308"/>
                              <a:pt x="13844" y="9141"/>
                              <a:pt x="13844" y="7940"/>
                            </a:cubicBezTo>
                            <a:cubicBezTo>
                              <a:pt x="13810" y="3524"/>
                              <a:pt x="10704" y="1"/>
                              <a:pt x="692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7" name="Google Shape;957;p48"/>
                      <p:cNvSpPr/>
                      <p:nvPr/>
                    </p:nvSpPr>
                    <p:spPr>
                      <a:xfrm>
                        <a:off x="4996214" y="3284141"/>
                        <a:ext cx="169478" cy="3262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907" h="17147" extrusionOk="0">
                            <a:moveTo>
                              <a:pt x="6739" y="1"/>
                            </a:moveTo>
                            <a:lnTo>
                              <a:pt x="3069" y="301"/>
                            </a:lnTo>
                            <a:lnTo>
                              <a:pt x="0" y="6439"/>
                            </a:lnTo>
                            <a:lnTo>
                              <a:pt x="834" y="12777"/>
                            </a:lnTo>
                            <a:lnTo>
                              <a:pt x="2235" y="12376"/>
                            </a:lnTo>
                            <a:lnTo>
                              <a:pt x="1835" y="8073"/>
                            </a:lnTo>
                            <a:lnTo>
                              <a:pt x="2769" y="5171"/>
                            </a:lnTo>
                            <a:lnTo>
                              <a:pt x="4504" y="10442"/>
                            </a:lnTo>
                            <a:lnTo>
                              <a:pt x="4137" y="17146"/>
                            </a:lnTo>
                            <a:lnTo>
                              <a:pt x="6805" y="17046"/>
                            </a:lnTo>
                            <a:lnTo>
                              <a:pt x="8907" y="10708"/>
                            </a:lnTo>
                            <a:lnTo>
                              <a:pt x="6739" y="1"/>
                            </a:lnTo>
                            <a:close/>
                          </a:path>
                        </a:pathLst>
                      </a:custGeom>
                      <a:solidFill>
                        <a:srgbClr val="FF9BA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8" name="Google Shape;958;p48"/>
                      <p:cNvSpPr/>
                      <p:nvPr/>
                    </p:nvSpPr>
                    <p:spPr>
                      <a:xfrm>
                        <a:off x="3983801" y="1683964"/>
                        <a:ext cx="1245940" cy="151314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5481" h="79524" extrusionOk="0">
                            <a:moveTo>
                              <a:pt x="29322" y="0"/>
                            </a:moveTo>
                            <a:lnTo>
                              <a:pt x="29322" y="2369"/>
                            </a:lnTo>
                            <a:cubicBezTo>
                              <a:pt x="29255" y="6071"/>
                              <a:pt x="27187" y="9307"/>
                              <a:pt x="24518" y="11909"/>
                            </a:cubicBezTo>
                            <a:cubicBezTo>
                              <a:pt x="21616" y="14611"/>
                              <a:pt x="18214" y="16746"/>
                              <a:pt x="14511" y="18147"/>
                            </a:cubicBezTo>
                            <a:cubicBezTo>
                              <a:pt x="13777" y="18180"/>
                              <a:pt x="12843" y="18247"/>
                              <a:pt x="11809" y="18347"/>
                            </a:cubicBezTo>
                            <a:cubicBezTo>
                              <a:pt x="10742" y="18447"/>
                              <a:pt x="9574" y="18580"/>
                              <a:pt x="8474" y="18780"/>
                            </a:cubicBezTo>
                            <a:cubicBezTo>
                              <a:pt x="8007" y="18847"/>
                              <a:pt x="7573" y="18914"/>
                              <a:pt x="7139" y="18980"/>
                            </a:cubicBezTo>
                            <a:cubicBezTo>
                              <a:pt x="6939" y="19014"/>
                              <a:pt x="6739" y="19047"/>
                              <a:pt x="6539" y="19081"/>
                            </a:cubicBezTo>
                            <a:lnTo>
                              <a:pt x="6239" y="19147"/>
                            </a:lnTo>
                            <a:cubicBezTo>
                              <a:pt x="6072" y="19181"/>
                              <a:pt x="5905" y="19247"/>
                              <a:pt x="5738" y="19281"/>
                            </a:cubicBezTo>
                            <a:lnTo>
                              <a:pt x="5672" y="19281"/>
                            </a:lnTo>
                            <a:lnTo>
                              <a:pt x="5171" y="19414"/>
                            </a:lnTo>
                            <a:cubicBezTo>
                              <a:pt x="5071" y="19414"/>
                              <a:pt x="5004" y="19447"/>
                              <a:pt x="4938" y="19481"/>
                            </a:cubicBezTo>
                            <a:cubicBezTo>
                              <a:pt x="4771" y="19514"/>
                              <a:pt x="4637" y="19581"/>
                              <a:pt x="4504" y="19614"/>
                            </a:cubicBezTo>
                            <a:cubicBezTo>
                              <a:pt x="3337" y="19981"/>
                              <a:pt x="2302" y="20648"/>
                              <a:pt x="1535" y="21582"/>
                            </a:cubicBezTo>
                            <a:cubicBezTo>
                              <a:pt x="1502" y="21582"/>
                              <a:pt x="1502" y="21616"/>
                              <a:pt x="1502" y="21616"/>
                            </a:cubicBezTo>
                            <a:cubicBezTo>
                              <a:pt x="1102" y="22116"/>
                              <a:pt x="835" y="22683"/>
                              <a:pt x="668" y="23284"/>
                            </a:cubicBezTo>
                            <a:lnTo>
                              <a:pt x="635" y="23384"/>
                            </a:lnTo>
                            <a:cubicBezTo>
                              <a:pt x="601" y="23484"/>
                              <a:pt x="568" y="23584"/>
                              <a:pt x="535" y="23650"/>
                            </a:cubicBezTo>
                            <a:cubicBezTo>
                              <a:pt x="101" y="25785"/>
                              <a:pt x="334" y="28287"/>
                              <a:pt x="134" y="30756"/>
                            </a:cubicBezTo>
                            <a:cubicBezTo>
                              <a:pt x="1" y="32290"/>
                              <a:pt x="6872" y="35726"/>
                              <a:pt x="10041" y="37560"/>
                            </a:cubicBezTo>
                            <a:cubicBezTo>
                              <a:pt x="10508" y="37794"/>
                              <a:pt x="10975" y="38061"/>
                              <a:pt x="11409" y="38394"/>
                            </a:cubicBezTo>
                            <a:cubicBezTo>
                              <a:pt x="12610" y="39328"/>
                              <a:pt x="13811" y="40362"/>
                              <a:pt x="14945" y="41463"/>
                            </a:cubicBezTo>
                            <a:cubicBezTo>
                              <a:pt x="15212" y="41697"/>
                              <a:pt x="15512" y="41964"/>
                              <a:pt x="15745" y="42230"/>
                            </a:cubicBezTo>
                            <a:cubicBezTo>
                              <a:pt x="18781" y="45333"/>
                              <a:pt x="19348" y="48869"/>
                              <a:pt x="20515" y="53005"/>
                            </a:cubicBezTo>
                            <a:cubicBezTo>
                              <a:pt x="20582" y="53238"/>
                              <a:pt x="20649" y="53472"/>
                              <a:pt x="20716" y="53739"/>
                            </a:cubicBezTo>
                            <a:cubicBezTo>
                              <a:pt x="20716" y="53839"/>
                              <a:pt x="20749" y="53939"/>
                              <a:pt x="20782" y="54039"/>
                            </a:cubicBezTo>
                            <a:cubicBezTo>
                              <a:pt x="20782" y="54139"/>
                              <a:pt x="20816" y="54206"/>
                              <a:pt x="20816" y="54306"/>
                            </a:cubicBezTo>
                            <a:cubicBezTo>
                              <a:pt x="20882" y="54506"/>
                              <a:pt x="20916" y="54739"/>
                              <a:pt x="20949" y="54906"/>
                            </a:cubicBezTo>
                            <a:cubicBezTo>
                              <a:pt x="21216" y="56474"/>
                              <a:pt x="22050" y="64146"/>
                              <a:pt x="22117" y="65380"/>
                            </a:cubicBezTo>
                            <a:cubicBezTo>
                              <a:pt x="22250" y="67448"/>
                              <a:pt x="22317" y="69350"/>
                              <a:pt x="22350" y="70718"/>
                            </a:cubicBezTo>
                            <a:cubicBezTo>
                              <a:pt x="22350" y="70884"/>
                              <a:pt x="22317" y="71084"/>
                              <a:pt x="22317" y="71251"/>
                            </a:cubicBezTo>
                            <a:lnTo>
                              <a:pt x="22317" y="71652"/>
                            </a:lnTo>
                            <a:cubicBezTo>
                              <a:pt x="22350" y="75988"/>
                              <a:pt x="25853" y="79490"/>
                              <a:pt x="30222" y="79524"/>
                            </a:cubicBezTo>
                            <a:lnTo>
                              <a:pt x="38095" y="79524"/>
                            </a:lnTo>
                            <a:cubicBezTo>
                              <a:pt x="41831" y="79524"/>
                              <a:pt x="44866" y="76488"/>
                              <a:pt x="44866" y="72786"/>
                            </a:cubicBezTo>
                            <a:lnTo>
                              <a:pt x="44866" y="72018"/>
                            </a:lnTo>
                            <a:cubicBezTo>
                              <a:pt x="44900" y="71285"/>
                              <a:pt x="44933" y="70517"/>
                              <a:pt x="44933" y="69650"/>
                            </a:cubicBezTo>
                            <a:cubicBezTo>
                              <a:pt x="44933" y="68449"/>
                              <a:pt x="44933" y="67182"/>
                              <a:pt x="44966" y="65847"/>
                            </a:cubicBezTo>
                            <a:cubicBezTo>
                              <a:pt x="45000" y="64480"/>
                              <a:pt x="45000" y="63045"/>
                              <a:pt x="45033" y="61678"/>
                            </a:cubicBezTo>
                            <a:cubicBezTo>
                              <a:pt x="45033" y="61311"/>
                              <a:pt x="45066" y="60910"/>
                              <a:pt x="45100" y="60577"/>
                            </a:cubicBezTo>
                            <a:cubicBezTo>
                              <a:pt x="45133" y="59676"/>
                              <a:pt x="45200" y="58809"/>
                              <a:pt x="45266" y="57975"/>
                            </a:cubicBezTo>
                            <a:cubicBezTo>
                              <a:pt x="45300" y="57441"/>
                              <a:pt x="45367" y="56941"/>
                              <a:pt x="45400" y="56474"/>
                            </a:cubicBezTo>
                            <a:cubicBezTo>
                              <a:pt x="45400" y="56274"/>
                              <a:pt x="45467" y="56107"/>
                              <a:pt x="45467" y="55940"/>
                            </a:cubicBezTo>
                            <a:cubicBezTo>
                              <a:pt x="45533" y="55640"/>
                              <a:pt x="45567" y="55373"/>
                              <a:pt x="45600" y="55106"/>
                            </a:cubicBezTo>
                            <a:cubicBezTo>
                              <a:pt x="45633" y="54906"/>
                              <a:pt x="45667" y="54739"/>
                              <a:pt x="45700" y="54539"/>
                            </a:cubicBezTo>
                            <a:cubicBezTo>
                              <a:pt x="45733" y="54372"/>
                              <a:pt x="45767" y="54206"/>
                              <a:pt x="45834" y="54039"/>
                            </a:cubicBezTo>
                            <a:cubicBezTo>
                              <a:pt x="45867" y="53872"/>
                              <a:pt x="45900" y="53705"/>
                              <a:pt x="45934" y="53539"/>
                            </a:cubicBezTo>
                            <a:cubicBezTo>
                              <a:pt x="45967" y="53372"/>
                              <a:pt x="46000" y="53238"/>
                              <a:pt x="46067" y="53072"/>
                            </a:cubicBezTo>
                            <a:cubicBezTo>
                              <a:pt x="47301" y="48835"/>
                              <a:pt x="48769" y="45700"/>
                              <a:pt x="51938" y="42731"/>
                            </a:cubicBezTo>
                            <a:cubicBezTo>
                              <a:pt x="54973" y="39862"/>
                              <a:pt x="57642" y="36660"/>
                              <a:pt x="59910" y="33157"/>
                            </a:cubicBezTo>
                            <a:cubicBezTo>
                              <a:pt x="61678" y="30355"/>
                              <a:pt x="65481" y="24651"/>
                              <a:pt x="64047" y="21349"/>
                            </a:cubicBezTo>
                            <a:cubicBezTo>
                              <a:pt x="63580" y="20248"/>
                              <a:pt x="62579" y="19181"/>
                              <a:pt x="60677" y="18814"/>
                            </a:cubicBezTo>
                            <a:cubicBezTo>
                              <a:pt x="58042" y="18280"/>
                              <a:pt x="55307" y="17946"/>
                              <a:pt x="52705" y="17279"/>
                            </a:cubicBezTo>
                            <a:cubicBezTo>
                              <a:pt x="52238" y="17179"/>
                              <a:pt x="51804" y="17046"/>
                              <a:pt x="51371" y="16912"/>
                            </a:cubicBezTo>
                            <a:cubicBezTo>
                              <a:pt x="50770" y="16746"/>
                              <a:pt x="50170" y="16545"/>
                              <a:pt x="49603" y="16312"/>
                            </a:cubicBezTo>
                            <a:cubicBezTo>
                              <a:pt x="46267" y="14944"/>
                              <a:pt x="43365" y="12676"/>
                              <a:pt x="41264" y="9741"/>
                            </a:cubicBezTo>
                            <a:lnTo>
                              <a:pt x="41197" y="9674"/>
                            </a:lnTo>
                            <a:lnTo>
                              <a:pt x="41130" y="9674"/>
                            </a:lnTo>
                            <a:cubicBezTo>
                              <a:pt x="39596" y="7305"/>
                              <a:pt x="38962" y="5071"/>
                              <a:pt x="38962" y="3903"/>
                            </a:cubicBezTo>
                            <a:cubicBezTo>
                              <a:pt x="38929" y="2569"/>
                              <a:pt x="38829" y="1268"/>
                              <a:pt x="38595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9" name="Google Shape;959;p48"/>
                      <p:cNvSpPr/>
                      <p:nvPr/>
                    </p:nvSpPr>
                    <p:spPr>
                      <a:xfrm>
                        <a:off x="3904471" y="2048458"/>
                        <a:ext cx="291977" cy="82900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5345" h="43569" extrusionOk="0">
                            <a:moveTo>
                              <a:pt x="8794" y="1"/>
                            </a:moveTo>
                            <a:cubicBezTo>
                              <a:pt x="8681" y="1"/>
                              <a:pt x="8573" y="9"/>
                              <a:pt x="8473" y="26"/>
                            </a:cubicBezTo>
                            <a:cubicBezTo>
                              <a:pt x="7272" y="92"/>
                              <a:pt x="6171" y="526"/>
                              <a:pt x="5237" y="1260"/>
                            </a:cubicBezTo>
                            <a:lnTo>
                              <a:pt x="5204" y="1293"/>
                            </a:lnTo>
                            <a:cubicBezTo>
                              <a:pt x="3303" y="2828"/>
                              <a:pt x="2135" y="5063"/>
                              <a:pt x="2035" y="7498"/>
                            </a:cubicBezTo>
                            <a:lnTo>
                              <a:pt x="267" y="35251"/>
                            </a:lnTo>
                            <a:cubicBezTo>
                              <a:pt x="0" y="39587"/>
                              <a:pt x="2735" y="43323"/>
                              <a:pt x="6338" y="43557"/>
                            </a:cubicBezTo>
                            <a:cubicBezTo>
                              <a:pt x="6457" y="43564"/>
                              <a:pt x="6576" y="43568"/>
                              <a:pt x="6694" y="43568"/>
                            </a:cubicBezTo>
                            <a:cubicBezTo>
                              <a:pt x="10181" y="43568"/>
                              <a:pt x="13185" y="40279"/>
                              <a:pt x="13443" y="36085"/>
                            </a:cubicBezTo>
                            <a:lnTo>
                              <a:pt x="15211" y="8365"/>
                            </a:lnTo>
                            <a:cubicBezTo>
                              <a:pt x="15344" y="6764"/>
                              <a:pt x="15011" y="5163"/>
                              <a:pt x="14310" y="3728"/>
                            </a:cubicBezTo>
                            <a:cubicBezTo>
                              <a:pt x="14110" y="3328"/>
                              <a:pt x="13877" y="2961"/>
                              <a:pt x="13643" y="2627"/>
                            </a:cubicBezTo>
                            <a:cubicBezTo>
                              <a:pt x="12609" y="1126"/>
                              <a:pt x="10941" y="159"/>
                              <a:pt x="9140" y="26"/>
                            </a:cubicBezTo>
                            <a:cubicBezTo>
                              <a:pt x="9023" y="9"/>
                              <a:pt x="8907" y="1"/>
                              <a:pt x="8794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0" name="Google Shape;960;p48"/>
                      <p:cNvSpPr/>
                      <p:nvPr/>
                    </p:nvSpPr>
                    <p:spPr>
                      <a:xfrm>
                        <a:off x="3903196" y="2591536"/>
                        <a:ext cx="287544" cy="71225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5112" h="37433" extrusionOk="0">
                            <a:moveTo>
                              <a:pt x="7577" y="1"/>
                            </a:moveTo>
                            <a:cubicBezTo>
                              <a:pt x="7487" y="1"/>
                              <a:pt x="7396" y="2"/>
                              <a:pt x="7306" y="6"/>
                            </a:cubicBezTo>
                            <a:cubicBezTo>
                              <a:pt x="3169" y="173"/>
                              <a:pt x="0" y="4076"/>
                              <a:pt x="167" y="8712"/>
                            </a:cubicBezTo>
                            <a:cubicBezTo>
                              <a:pt x="201" y="9980"/>
                              <a:pt x="534" y="11214"/>
                              <a:pt x="1068" y="12348"/>
                            </a:cubicBezTo>
                            <a:lnTo>
                              <a:pt x="1035" y="12348"/>
                            </a:lnTo>
                            <a:lnTo>
                              <a:pt x="9007" y="37433"/>
                            </a:lnTo>
                            <a:lnTo>
                              <a:pt x="13110" y="37266"/>
                            </a:lnTo>
                            <a:lnTo>
                              <a:pt x="14944" y="10080"/>
                            </a:lnTo>
                            <a:cubicBezTo>
                              <a:pt x="15078" y="9446"/>
                              <a:pt x="15111" y="8779"/>
                              <a:pt x="15078" y="8112"/>
                            </a:cubicBezTo>
                            <a:cubicBezTo>
                              <a:pt x="14915" y="3578"/>
                              <a:pt x="11562" y="1"/>
                              <a:pt x="7577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1" name="Google Shape;961;p48"/>
                      <p:cNvSpPr/>
                      <p:nvPr/>
                    </p:nvSpPr>
                    <p:spPr>
                      <a:xfrm>
                        <a:off x="4077117" y="3275254"/>
                        <a:ext cx="184719" cy="32436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708" h="17047" extrusionOk="0">
                            <a:moveTo>
                              <a:pt x="3570" y="1"/>
                            </a:moveTo>
                            <a:lnTo>
                              <a:pt x="0" y="868"/>
                            </a:lnTo>
                            <a:lnTo>
                              <a:pt x="1435" y="11709"/>
                            </a:lnTo>
                            <a:lnTo>
                              <a:pt x="5438" y="17046"/>
                            </a:lnTo>
                            <a:lnTo>
                              <a:pt x="7973" y="16246"/>
                            </a:lnTo>
                            <a:lnTo>
                              <a:pt x="5504" y="10041"/>
                            </a:lnTo>
                            <a:lnTo>
                              <a:pt x="5404" y="4471"/>
                            </a:lnTo>
                            <a:lnTo>
                              <a:pt x="7239" y="6906"/>
                            </a:lnTo>
                            <a:lnTo>
                              <a:pt x="8273" y="11142"/>
                            </a:lnTo>
                            <a:lnTo>
                              <a:pt x="9707" y="11075"/>
                            </a:lnTo>
                            <a:lnTo>
                              <a:pt x="8473" y="4771"/>
                            </a:lnTo>
                            <a:lnTo>
                              <a:pt x="3570" y="1"/>
                            </a:lnTo>
                            <a:close/>
                          </a:path>
                        </a:pathLst>
                      </a:custGeom>
                      <a:solidFill>
                        <a:srgbClr val="FF9BA5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2" name="Google Shape;962;p48"/>
                      <p:cNvSpPr/>
                      <p:nvPr/>
                    </p:nvSpPr>
                    <p:spPr>
                      <a:xfrm>
                        <a:off x="4346237" y="3544396"/>
                        <a:ext cx="199313" cy="3522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475" h="18514" extrusionOk="0">
                            <a:moveTo>
                              <a:pt x="5238" y="0"/>
                            </a:moveTo>
                            <a:cubicBezTo>
                              <a:pt x="2369" y="0"/>
                              <a:pt x="34" y="2335"/>
                              <a:pt x="1" y="5204"/>
                            </a:cubicBezTo>
                            <a:lnTo>
                              <a:pt x="1" y="13276"/>
                            </a:lnTo>
                            <a:cubicBezTo>
                              <a:pt x="34" y="16145"/>
                              <a:pt x="2369" y="18480"/>
                              <a:pt x="5238" y="18513"/>
                            </a:cubicBezTo>
                            <a:cubicBezTo>
                              <a:pt x="8140" y="18480"/>
                              <a:pt x="10475" y="16145"/>
                              <a:pt x="10475" y="13276"/>
                            </a:cubicBezTo>
                            <a:lnTo>
                              <a:pt x="10475" y="5204"/>
                            </a:lnTo>
                            <a:cubicBezTo>
                              <a:pt x="10475" y="2335"/>
                              <a:pt x="8140" y="0"/>
                              <a:pt x="523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3" name="Google Shape;963;p48"/>
                      <p:cNvSpPr/>
                      <p:nvPr/>
                    </p:nvSpPr>
                    <p:spPr>
                      <a:xfrm>
                        <a:off x="4376702" y="3769086"/>
                        <a:ext cx="201863" cy="67471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609" h="35460" extrusionOk="0">
                            <a:moveTo>
                              <a:pt x="5305" y="1"/>
                            </a:moveTo>
                            <a:cubicBezTo>
                              <a:pt x="2403" y="1"/>
                              <a:pt x="1" y="2603"/>
                              <a:pt x="1" y="5805"/>
                            </a:cubicBezTo>
                            <a:lnTo>
                              <a:pt x="1" y="29922"/>
                            </a:lnTo>
                            <a:cubicBezTo>
                              <a:pt x="1" y="33124"/>
                              <a:pt x="1669" y="35226"/>
                              <a:pt x="4604" y="35226"/>
                            </a:cubicBezTo>
                            <a:lnTo>
                              <a:pt x="4604" y="35459"/>
                            </a:lnTo>
                            <a:cubicBezTo>
                              <a:pt x="7506" y="35459"/>
                              <a:pt x="8974" y="33858"/>
                              <a:pt x="8974" y="30689"/>
                            </a:cubicBezTo>
                            <a:lnTo>
                              <a:pt x="9775" y="18447"/>
                            </a:lnTo>
                            <a:lnTo>
                              <a:pt x="9875" y="16813"/>
                            </a:lnTo>
                            <a:lnTo>
                              <a:pt x="10575" y="5805"/>
                            </a:lnTo>
                            <a:cubicBezTo>
                              <a:pt x="10608" y="4304"/>
                              <a:pt x="10041" y="2836"/>
                              <a:pt x="9041" y="1702"/>
                            </a:cubicBezTo>
                            <a:cubicBezTo>
                              <a:pt x="8107" y="634"/>
                              <a:pt x="6739" y="34"/>
                              <a:pt x="530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4" name="Google Shape;964;p48"/>
                      <p:cNvSpPr/>
                      <p:nvPr/>
                    </p:nvSpPr>
                    <p:spPr>
                      <a:xfrm>
                        <a:off x="4085356" y="4356862"/>
                        <a:ext cx="510964" cy="2101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6854" h="11042" extrusionOk="0">
                            <a:moveTo>
                              <a:pt x="14745" y="0"/>
                            </a:moveTo>
                            <a:cubicBezTo>
                              <a:pt x="14678" y="734"/>
                              <a:pt x="14511" y="1502"/>
                              <a:pt x="14244" y="2202"/>
                            </a:cubicBezTo>
                            <a:cubicBezTo>
                              <a:pt x="13878" y="3103"/>
                              <a:pt x="13644" y="3636"/>
                              <a:pt x="13010" y="4170"/>
                            </a:cubicBezTo>
                            <a:cubicBezTo>
                              <a:pt x="12877" y="4270"/>
                              <a:pt x="12743" y="4370"/>
                              <a:pt x="12577" y="4470"/>
                            </a:cubicBezTo>
                            <a:cubicBezTo>
                              <a:pt x="12310" y="4670"/>
                              <a:pt x="12043" y="4804"/>
                              <a:pt x="11743" y="4904"/>
                            </a:cubicBezTo>
                            <a:cubicBezTo>
                              <a:pt x="11309" y="5037"/>
                              <a:pt x="10875" y="5137"/>
                              <a:pt x="10408" y="5137"/>
                            </a:cubicBezTo>
                            <a:cubicBezTo>
                              <a:pt x="10164" y="5160"/>
                              <a:pt x="9919" y="5167"/>
                              <a:pt x="9676" y="5167"/>
                            </a:cubicBezTo>
                            <a:cubicBezTo>
                              <a:pt x="9189" y="5167"/>
                              <a:pt x="8707" y="5137"/>
                              <a:pt x="8240" y="5137"/>
                            </a:cubicBezTo>
                            <a:lnTo>
                              <a:pt x="7373" y="5137"/>
                            </a:lnTo>
                            <a:cubicBezTo>
                              <a:pt x="4871" y="5271"/>
                              <a:pt x="1" y="7739"/>
                              <a:pt x="1235" y="11042"/>
                            </a:cubicBezTo>
                            <a:lnTo>
                              <a:pt x="26787" y="11042"/>
                            </a:lnTo>
                            <a:cubicBezTo>
                              <a:pt x="26853" y="10174"/>
                              <a:pt x="26853" y="9307"/>
                              <a:pt x="26787" y="8473"/>
                            </a:cubicBezTo>
                            <a:cubicBezTo>
                              <a:pt x="26653" y="7539"/>
                              <a:pt x="26386" y="6605"/>
                              <a:pt x="26020" y="5738"/>
                            </a:cubicBezTo>
                            <a:cubicBezTo>
                              <a:pt x="25719" y="4971"/>
                              <a:pt x="25452" y="4304"/>
                              <a:pt x="25219" y="3670"/>
                            </a:cubicBezTo>
                            <a:cubicBezTo>
                              <a:pt x="24819" y="2469"/>
                              <a:pt x="24619" y="1235"/>
                              <a:pt x="2465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5" name="Google Shape;965;p48"/>
                      <p:cNvSpPr/>
                      <p:nvPr/>
                    </p:nvSpPr>
                    <p:spPr>
                      <a:xfrm>
                        <a:off x="4704240" y="3544396"/>
                        <a:ext cx="199313" cy="3522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475" h="18514" extrusionOk="0">
                            <a:moveTo>
                              <a:pt x="5237" y="0"/>
                            </a:moveTo>
                            <a:cubicBezTo>
                              <a:pt x="2335" y="0"/>
                              <a:pt x="0" y="2335"/>
                              <a:pt x="0" y="5204"/>
                            </a:cubicBezTo>
                            <a:lnTo>
                              <a:pt x="0" y="13276"/>
                            </a:lnTo>
                            <a:cubicBezTo>
                              <a:pt x="0" y="16145"/>
                              <a:pt x="2335" y="18513"/>
                              <a:pt x="5237" y="18513"/>
                            </a:cubicBezTo>
                            <a:cubicBezTo>
                              <a:pt x="8139" y="18480"/>
                              <a:pt x="10441" y="16145"/>
                              <a:pt x="10474" y="13276"/>
                            </a:cubicBezTo>
                            <a:lnTo>
                              <a:pt x="10474" y="5204"/>
                            </a:lnTo>
                            <a:cubicBezTo>
                              <a:pt x="10441" y="2335"/>
                              <a:pt x="8106" y="0"/>
                              <a:pt x="523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6" name="Google Shape;966;p48"/>
                      <p:cNvSpPr/>
                      <p:nvPr/>
                    </p:nvSpPr>
                    <p:spPr>
                      <a:xfrm>
                        <a:off x="4671854" y="3769086"/>
                        <a:ext cx="201863" cy="67471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609" h="35460" extrusionOk="0">
                            <a:moveTo>
                              <a:pt x="5305" y="1"/>
                            </a:moveTo>
                            <a:cubicBezTo>
                              <a:pt x="3870" y="1"/>
                              <a:pt x="2503" y="634"/>
                              <a:pt x="1569" y="1702"/>
                            </a:cubicBezTo>
                            <a:cubicBezTo>
                              <a:pt x="535" y="2836"/>
                              <a:pt x="1" y="4270"/>
                              <a:pt x="1" y="5805"/>
                            </a:cubicBezTo>
                            <a:lnTo>
                              <a:pt x="501" y="12910"/>
                            </a:lnTo>
                            <a:lnTo>
                              <a:pt x="535" y="13811"/>
                            </a:lnTo>
                            <a:lnTo>
                              <a:pt x="768" y="17213"/>
                            </a:lnTo>
                            <a:lnTo>
                              <a:pt x="868" y="18814"/>
                            </a:lnTo>
                            <a:lnTo>
                              <a:pt x="1635" y="30689"/>
                            </a:lnTo>
                            <a:cubicBezTo>
                              <a:pt x="1635" y="33892"/>
                              <a:pt x="3103" y="35459"/>
                              <a:pt x="6005" y="35459"/>
                            </a:cubicBezTo>
                            <a:lnTo>
                              <a:pt x="6005" y="35226"/>
                            </a:lnTo>
                            <a:cubicBezTo>
                              <a:pt x="8907" y="35226"/>
                              <a:pt x="10609" y="33124"/>
                              <a:pt x="10609" y="29955"/>
                            </a:cubicBezTo>
                            <a:lnTo>
                              <a:pt x="10609" y="5805"/>
                            </a:lnTo>
                            <a:cubicBezTo>
                              <a:pt x="10609" y="2636"/>
                              <a:pt x="8207" y="34"/>
                              <a:pt x="530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7" name="Google Shape;967;p48"/>
                      <p:cNvSpPr/>
                      <p:nvPr/>
                    </p:nvSpPr>
                    <p:spPr>
                      <a:xfrm>
                        <a:off x="4336095" y="2887431"/>
                        <a:ext cx="572518" cy="75404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0089" h="39629" extrusionOk="0">
                            <a:moveTo>
                              <a:pt x="6938" y="0"/>
                            </a:moveTo>
                            <a:cubicBezTo>
                              <a:pt x="3136" y="0"/>
                              <a:pt x="33" y="3103"/>
                              <a:pt x="0" y="6939"/>
                            </a:cubicBezTo>
                            <a:lnTo>
                              <a:pt x="0" y="39629"/>
                            </a:lnTo>
                            <a:lnTo>
                              <a:pt x="13877" y="39629"/>
                            </a:lnTo>
                            <a:lnTo>
                              <a:pt x="13877" y="19081"/>
                            </a:lnTo>
                            <a:cubicBezTo>
                              <a:pt x="13910" y="18447"/>
                              <a:pt x="14410" y="17913"/>
                              <a:pt x="15044" y="17913"/>
                            </a:cubicBezTo>
                            <a:cubicBezTo>
                              <a:pt x="15678" y="17913"/>
                              <a:pt x="16212" y="18447"/>
                              <a:pt x="16212" y="19081"/>
                            </a:cubicBezTo>
                            <a:lnTo>
                              <a:pt x="16212" y="39629"/>
                            </a:lnTo>
                            <a:lnTo>
                              <a:pt x="30088" y="39629"/>
                            </a:lnTo>
                            <a:lnTo>
                              <a:pt x="30088" y="6939"/>
                            </a:lnTo>
                            <a:cubicBezTo>
                              <a:pt x="30055" y="3103"/>
                              <a:pt x="26953" y="0"/>
                              <a:pt x="2315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8" name="Google Shape;968;p48"/>
                      <p:cNvSpPr/>
                      <p:nvPr/>
                    </p:nvSpPr>
                    <p:spPr>
                      <a:xfrm>
                        <a:off x="4343060" y="2855064"/>
                        <a:ext cx="558571" cy="12124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356" h="6372" extrusionOk="0">
                            <a:moveTo>
                              <a:pt x="6572" y="0"/>
                            </a:moveTo>
                            <a:cubicBezTo>
                              <a:pt x="3537" y="0"/>
                              <a:pt x="935" y="2669"/>
                              <a:pt x="1" y="6371"/>
                            </a:cubicBezTo>
                            <a:lnTo>
                              <a:pt x="29355" y="6371"/>
                            </a:lnTo>
                            <a:cubicBezTo>
                              <a:pt x="28421" y="2669"/>
                              <a:pt x="25819" y="0"/>
                              <a:pt x="22784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69" name="Google Shape;969;p48"/>
                      <p:cNvSpPr/>
                      <p:nvPr/>
                    </p:nvSpPr>
                    <p:spPr>
                      <a:xfrm>
                        <a:off x="4579832" y="2957248"/>
                        <a:ext cx="17144" cy="20439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01" h="10742" extrusionOk="0">
                            <a:moveTo>
                              <a:pt x="467" y="1"/>
                            </a:moveTo>
                            <a:cubicBezTo>
                              <a:pt x="200" y="1"/>
                              <a:pt x="0" y="201"/>
                              <a:pt x="0" y="468"/>
                            </a:cubicBezTo>
                            <a:lnTo>
                              <a:pt x="0" y="10308"/>
                            </a:lnTo>
                            <a:cubicBezTo>
                              <a:pt x="0" y="10542"/>
                              <a:pt x="200" y="10742"/>
                              <a:pt x="467" y="10742"/>
                            </a:cubicBezTo>
                            <a:cubicBezTo>
                              <a:pt x="701" y="10742"/>
                              <a:pt x="901" y="10542"/>
                              <a:pt x="901" y="10275"/>
                            </a:cubicBezTo>
                            <a:lnTo>
                              <a:pt x="901" y="468"/>
                            </a:lnTo>
                            <a:cubicBezTo>
                              <a:pt x="901" y="201"/>
                              <a:pt x="701" y="1"/>
                              <a:pt x="467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0" name="Google Shape;970;p48"/>
                      <p:cNvSpPr/>
                      <p:nvPr/>
                    </p:nvSpPr>
                    <p:spPr>
                      <a:xfrm>
                        <a:off x="4635052" y="2881723"/>
                        <a:ext cx="17791" cy="20439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35" h="10742" extrusionOk="0">
                            <a:moveTo>
                              <a:pt x="467" y="0"/>
                            </a:moveTo>
                            <a:cubicBezTo>
                              <a:pt x="234" y="0"/>
                              <a:pt x="0" y="200"/>
                              <a:pt x="0" y="434"/>
                            </a:cubicBezTo>
                            <a:lnTo>
                              <a:pt x="0" y="10274"/>
                            </a:lnTo>
                            <a:cubicBezTo>
                              <a:pt x="0" y="10508"/>
                              <a:pt x="234" y="10741"/>
                              <a:pt x="467" y="10741"/>
                            </a:cubicBezTo>
                            <a:cubicBezTo>
                              <a:pt x="734" y="10741"/>
                              <a:pt x="934" y="10508"/>
                              <a:pt x="934" y="10274"/>
                            </a:cubicBezTo>
                            <a:lnTo>
                              <a:pt x="934" y="434"/>
                            </a:lnTo>
                            <a:cubicBezTo>
                              <a:pt x="934" y="200"/>
                              <a:pt x="734" y="0"/>
                              <a:pt x="46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1" name="Google Shape;971;p48"/>
                      <p:cNvSpPr/>
                      <p:nvPr/>
                    </p:nvSpPr>
                    <p:spPr>
                      <a:xfrm>
                        <a:off x="4334173" y="3555813"/>
                        <a:ext cx="269144" cy="254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145" h="1335" extrusionOk="0">
                            <a:moveTo>
                              <a:pt x="1" y="1"/>
                            </a:moveTo>
                            <a:lnTo>
                              <a:pt x="1" y="1335"/>
                            </a:lnTo>
                            <a:lnTo>
                              <a:pt x="14144" y="1335"/>
                            </a:lnTo>
                            <a:lnTo>
                              <a:pt x="14144" y="1"/>
                            </a:ln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2" name="Google Shape;972;p48"/>
                      <p:cNvSpPr/>
                      <p:nvPr/>
                    </p:nvSpPr>
                    <p:spPr>
                      <a:xfrm>
                        <a:off x="4641389" y="3556441"/>
                        <a:ext cx="265966" cy="2604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978" h="1369" extrusionOk="0">
                            <a:moveTo>
                              <a:pt x="1" y="1"/>
                            </a:moveTo>
                            <a:lnTo>
                              <a:pt x="1" y="1369"/>
                            </a:lnTo>
                            <a:lnTo>
                              <a:pt x="13577" y="1369"/>
                            </a:lnTo>
                            <a:cubicBezTo>
                              <a:pt x="13711" y="1369"/>
                              <a:pt x="13844" y="1335"/>
                              <a:pt x="13977" y="1269"/>
                            </a:cubicBezTo>
                            <a:lnTo>
                              <a:pt x="13944" y="101"/>
                            </a:lnTo>
                            <a:cubicBezTo>
                              <a:pt x="13844" y="34"/>
                              <a:pt x="13711" y="1"/>
                              <a:pt x="13577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3" name="Google Shape;973;p48"/>
                      <p:cNvSpPr/>
                      <p:nvPr/>
                    </p:nvSpPr>
                    <p:spPr>
                      <a:xfrm>
                        <a:off x="4242151" y="4453985"/>
                        <a:ext cx="141546" cy="1053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439" h="5538" extrusionOk="0">
                            <a:moveTo>
                              <a:pt x="0" y="0"/>
                            </a:moveTo>
                            <a:lnTo>
                              <a:pt x="6572" y="5537"/>
                            </a:lnTo>
                            <a:lnTo>
                              <a:pt x="7439" y="4503"/>
                            </a:lnTo>
                            <a:lnTo>
                              <a:pt x="2168" y="33"/>
                            </a:lnTo>
                            <a:cubicBezTo>
                              <a:pt x="2028" y="40"/>
                              <a:pt x="1887" y="43"/>
                              <a:pt x="1744" y="43"/>
                            </a:cubicBezTo>
                            <a:cubicBezTo>
                              <a:pt x="1174" y="43"/>
                              <a:pt x="587" y="0"/>
                              <a:pt x="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4" name="Google Shape;974;p48"/>
                      <p:cNvSpPr/>
                      <p:nvPr/>
                    </p:nvSpPr>
                    <p:spPr>
                      <a:xfrm>
                        <a:off x="4309436" y="4435565"/>
                        <a:ext cx="135837" cy="11553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39" h="6072" extrusionOk="0">
                            <a:moveTo>
                              <a:pt x="1268" y="1"/>
                            </a:moveTo>
                            <a:cubicBezTo>
                              <a:pt x="1134" y="134"/>
                              <a:pt x="967" y="234"/>
                              <a:pt x="834" y="334"/>
                            </a:cubicBezTo>
                            <a:cubicBezTo>
                              <a:pt x="567" y="501"/>
                              <a:pt x="267" y="635"/>
                              <a:pt x="0" y="768"/>
                            </a:cubicBezTo>
                            <a:lnTo>
                              <a:pt x="6238" y="6072"/>
                            </a:lnTo>
                            <a:lnTo>
                              <a:pt x="7138" y="5004"/>
                            </a:lnTo>
                            <a:lnTo>
                              <a:pt x="1268" y="1"/>
                            </a:ln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5" name="Google Shape;975;p48"/>
                      <p:cNvSpPr/>
                      <p:nvPr/>
                    </p:nvSpPr>
                    <p:spPr>
                      <a:xfrm>
                        <a:off x="4499855" y="4356862"/>
                        <a:ext cx="65378" cy="6983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436" h="3670" extrusionOk="0">
                            <a:moveTo>
                              <a:pt x="567" y="0"/>
                            </a:moveTo>
                            <a:cubicBezTo>
                              <a:pt x="0" y="1835"/>
                              <a:pt x="1401" y="3670"/>
                              <a:pt x="3303" y="3670"/>
                            </a:cubicBezTo>
                            <a:lnTo>
                              <a:pt x="3436" y="3670"/>
                            </a:lnTo>
                            <a:cubicBezTo>
                              <a:pt x="3036" y="2502"/>
                              <a:pt x="2836" y="1235"/>
                              <a:pt x="2869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6" name="Google Shape;976;p48"/>
                      <p:cNvSpPr/>
                      <p:nvPr/>
                    </p:nvSpPr>
                    <p:spPr>
                      <a:xfrm>
                        <a:off x="4654728" y="4358765"/>
                        <a:ext cx="510945" cy="2101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6853" h="11042" extrusionOk="0">
                            <a:moveTo>
                              <a:pt x="2235" y="1"/>
                            </a:moveTo>
                            <a:cubicBezTo>
                              <a:pt x="2235" y="1235"/>
                              <a:pt x="2035" y="2502"/>
                              <a:pt x="1635" y="3670"/>
                            </a:cubicBezTo>
                            <a:cubicBezTo>
                              <a:pt x="1401" y="4337"/>
                              <a:pt x="1134" y="4971"/>
                              <a:pt x="834" y="5771"/>
                            </a:cubicBezTo>
                            <a:cubicBezTo>
                              <a:pt x="467" y="6639"/>
                              <a:pt x="200" y="7539"/>
                              <a:pt x="67" y="8473"/>
                            </a:cubicBezTo>
                            <a:cubicBezTo>
                              <a:pt x="0" y="9341"/>
                              <a:pt x="0" y="10208"/>
                              <a:pt x="67" y="11042"/>
                            </a:cubicBezTo>
                            <a:lnTo>
                              <a:pt x="25585" y="11042"/>
                            </a:lnTo>
                            <a:cubicBezTo>
                              <a:pt x="26853" y="7739"/>
                              <a:pt x="21983" y="5271"/>
                              <a:pt x="19481" y="5138"/>
                            </a:cubicBezTo>
                            <a:lnTo>
                              <a:pt x="18614" y="5138"/>
                            </a:lnTo>
                            <a:cubicBezTo>
                              <a:pt x="18027" y="5138"/>
                              <a:pt x="17439" y="5180"/>
                              <a:pt x="16869" y="5180"/>
                            </a:cubicBezTo>
                            <a:cubicBezTo>
                              <a:pt x="16727" y="5180"/>
                              <a:pt x="16586" y="5178"/>
                              <a:pt x="16445" y="5171"/>
                            </a:cubicBezTo>
                            <a:cubicBezTo>
                              <a:pt x="15978" y="5138"/>
                              <a:pt x="15545" y="5037"/>
                              <a:pt x="15111" y="4904"/>
                            </a:cubicBezTo>
                            <a:cubicBezTo>
                              <a:pt x="14811" y="4804"/>
                              <a:pt x="14511" y="4671"/>
                              <a:pt x="14277" y="4504"/>
                            </a:cubicBezTo>
                            <a:cubicBezTo>
                              <a:pt x="14110" y="4404"/>
                              <a:pt x="13944" y="4304"/>
                              <a:pt x="13810" y="4170"/>
                            </a:cubicBezTo>
                            <a:cubicBezTo>
                              <a:pt x="13210" y="3670"/>
                              <a:pt x="12943" y="3103"/>
                              <a:pt x="12609" y="2202"/>
                            </a:cubicBezTo>
                            <a:cubicBezTo>
                              <a:pt x="12342" y="1502"/>
                              <a:pt x="12176" y="768"/>
                              <a:pt x="1210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7" name="Google Shape;977;p48"/>
                      <p:cNvSpPr/>
                      <p:nvPr/>
                    </p:nvSpPr>
                    <p:spPr>
                      <a:xfrm>
                        <a:off x="4866725" y="4456515"/>
                        <a:ext cx="142193" cy="1053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473" h="5538" extrusionOk="0">
                            <a:moveTo>
                              <a:pt x="5304" y="1"/>
                            </a:moveTo>
                            <a:lnTo>
                              <a:pt x="1" y="4470"/>
                            </a:lnTo>
                            <a:lnTo>
                              <a:pt x="901" y="5538"/>
                            </a:lnTo>
                            <a:lnTo>
                              <a:pt x="7473" y="1"/>
                            </a:lnTo>
                            <a:cubicBezTo>
                              <a:pt x="6983" y="1"/>
                              <a:pt x="6494" y="30"/>
                              <a:pt x="6015" y="30"/>
                            </a:cubicBezTo>
                            <a:cubicBezTo>
                              <a:pt x="5775" y="30"/>
                              <a:pt x="5538" y="23"/>
                              <a:pt x="5304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8" name="Google Shape;978;p48"/>
                      <p:cNvSpPr/>
                      <p:nvPr/>
                    </p:nvSpPr>
                    <p:spPr>
                      <a:xfrm>
                        <a:off x="4805795" y="4438115"/>
                        <a:ext cx="135837" cy="11488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139" h="6038" extrusionOk="0">
                            <a:moveTo>
                              <a:pt x="5871" y="0"/>
                            </a:moveTo>
                            <a:lnTo>
                              <a:pt x="0" y="4970"/>
                            </a:lnTo>
                            <a:lnTo>
                              <a:pt x="868" y="6038"/>
                            </a:lnTo>
                            <a:lnTo>
                              <a:pt x="7139" y="734"/>
                            </a:lnTo>
                            <a:cubicBezTo>
                              <a:pt x="6839" y="634"/>
                              <a:pt x="6572" y="501"/>
                              <a:pt x="6305" y="300"/>
                            </a:cubicBezTo>
                            <a:cubicBezTo>
                              <a:pt x="6138" y="234"/>
                              <a:pt x="6005" y="100"/>
                              <a:pt x="587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79" name="Google Shape;979;p48"/>
                      <p:cNvSpPr/>
                      <p:nvPr/>
                    </p:nvSpPr>
                    <p:spPr>
                      <a:xfrm>
                        <a:off x="4685821" y="4358765"/>
                        <a:ext cx="64770" cy="6983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404" h="3670" extrusionOk="0">
                            <a:moveTo>
                              <a:pt x="601" y="1"/>
                            </a:moveTo>
                            <a:cubicBezTo>
                              <a:pt x="601" y="1235"/>
                              <a:pt x="401" y="2502"/>
                              <a:pt x="1" y="3670"/>
                            </a:cubicBezTo>
                            <a:lnTo>
                              <a:pt x="101" y="3670"/>
                            </a:lnTo>
                            <a:cubicBezTo>
                              <a:pt x="2036" y="3670"/>
                              <a:pt x="3403" y="1835"/>
                              <a:pt x="2870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0" name="Google Shape;980;p48"/>
                      <p:cNvSpPr/>
                      <p:nvPr/>
                    </p:nvSpPr>
                    <p:spPr>
                      <a:xfrm flipH="1">
                        <a:off x="4824180" y="4054212"/>
                        <a:ext cx="352922" cy="2906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548" h="15275" extrusionOk="0">
                            <a:moveTo>
                              <a:pt x="7829" y="1"/>
                            </a:moveTo>
                            <a:cubicBezTo>
                              <a:pt x="7513" y="1"/>
                              <a:pt x="7193" y="20"/>
                              <a:pt x="6872" y="61"/>
                            </a:cubicBezTo>
                            <a:cubicBezTo>
                              <a:pt x="2903" y="561"/>
                              <a:pt x="1" y="4030"/>
                              <a:pt x="201" y="8033"/>
                            </a:cubicBezTo>
                            <a:cubicBezTo>
                              <a:pt x="401" y="12036"/>
                              <a:pt x="3637" y="15205"/>
                              <a:pt x="7639" y="15272"/>
                            </a:cubicBezTo>
                            <a:cubicBezTo>
                              <a:pt x="7704" y="15273"/>
                              <a:pt x="7769" y="15274"/>
                              <a:pt x="7834" y="15274"/>
                            </a:cubicBezTo>
                            <a:cubicBezTo>
                              <a:pt x="11752" y="15274"/>
                              <a:pt x="15051" y="12305"/>
                              <a:pt x="15445" y="8400"/>
                            </a:cubicBezTo>
                            <a:lnTo>
                              <a:pt x="18547" y="7132"/>
                            </a:lnTo>
                            <a:lnTo>
                              <a:pt x="15312" y="6165"/>
                            </a:lnTo>
                            <a:cubicBezTo>
                              <a:pt x="14606" y="2547"/>
                              <a:pt x="11422" y="1"/>
                              <a:pt x="782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1" name="Google Shape;981;p48"/>
                      <p:cNvSpPr/>
                      <p:nvPr/>
                    </p:nvSpPr>
                    <p:spPr>
                      <a:xfrm flipH="1">
                        <a:off x="4984120" y="4173426"/>
                        <a:ext cx="95233" cy="9395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005" h="4938" extrusionOk="0">
                            <a:moveTo>
                              <a:pt x="2502" y="0"/>
                            </a:moveTo>
                            <a:cubicBezTo>
                              <a:pt x="1135" y="0"/>
                              <a:pt x="1" y="1101"/>
                              <a:pt x="1" y="2469"/>
                            </a:cubicBezTo>
                            <a:cubicBezTo>
                              <a:pt x="1" y="3836"/>
                              <a:pt x="1135" y="4937"/>
                              <a:pt x="2502" y="4937"/>
                            </a:cubicBezTo>
                            <a:cubicBezTo>
                              <a:pt x="3870" y="4937"/>
                              <a:pt x="5004" y="3836"/>
                              <a:pt x="5004" y="2469"/>
                            </a:cubicBezTo>
                            <a:cubicBezTo>
                              <a:pt x="5004" y="1101"/>
                              <a:pt x="3870" y="0"/>
                              <a:pt x="250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2" name="Google Shape;982;p48"/>
                      <p:cNvSpPr/>
                      <p:nvPr/>
                    </p:nvSpPr>
                    <p:spPr>
                      <a:xfrm flipH="1">
                        <a:off x="5033001" y="4118833"/>
                        <a:ext cx="34915" cy="7936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35" h="4171" extrusionOk="0">
                            <a:moveTo>
                              <a:pt x="1835" y="0"/>
                            </a:moveTo>
                            <a:cubicBezTo>
                              <a:pt x="1835" y="0"/>
                              <a:pt x="1568" y="2469"/>
                              <a:pt x="0" y="3703"/>
                            </a:cubicBezTo>
                            <a:lnTo>
                              <a:pt x="1835" y="4170"/>
                            </a:lnTo>
                            <a:lnTo>
                              <a:pt x="1835" y="0"/>
                            </a:ln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3" name="Google Shape;983;p48"/>
                      <p:cNvSpPr/>
                      <p:nvPr/>
                    </p:nvSpPr>
                    <p:spPr>
                      <a:xfrm flipH="1">
                        <a:off x="5105467" y="4170013"/>
                        <a:ext cx="35562" cy="793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69" h="4170" extrusionOk="0">
                            <a:moveTo>
                              <a:pt x="1" y="0"/>
                            </a:moveTo>
                            <a:lnTo>
                              <a:pt x="1" y="4170"/>
                            </a:lnTo>
                            <a:lnTo>
                              <a:pt x="1869" y="3703"/>
                            </a:lnTo>
                            <a:cubicBezTo>
                              <a:pt x="268" y="2469"/>
                              <a:pt x="1" y="0"/>
                              <a:pt x="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4" name="Google Shape;984;p48"/>
                      <p:cNvSpPr/>
                      <p:nvPr/>
                    </p:nvSpPr>
                    <p:spPr>
                      <a:xfrm>
                        <a:off x="4819115" y="2004330"/>
                        <a:ext cx="343408" cy="3169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048" h="16655" extrusionOk="0">
                            <a:moveTo>
                              <a:pt x="8990" y="1"/>
                            </a:moveTo>
                            <a:cubicBezTo>
                              <a:pt x="6958" y="1"/>
                              <a:pt x="4931" y="752"/>
                              <a:pt x="3370" y="2245"/>
                            </a:cubicBezTo>
                            <a:cubicBezTo>
                              <a:pt x="268" y="5180"/>
                              <a:pt x="1" y="10017"/>
                              <a:pt x="2703" y="13319"/>
                            </a:cubicBezTo>
                            <a:lnTo>
                              <a:pt x="1368" y="16655"/>
                            </a:lnTo>
                            <a:lnTo>
                              <a:pt x="4471" y="14920"/>
                            </a:lnTo>
                            <a:cubicBezTo>
                              <a:pt x="5865" y="15845"/>
                              <a:pt x="7443" y="16292"/>
                              <a:pt x="9005" y="16292"/>
                            </a:cubicBezTo>
                            <a:cubicBezTo>
                              <a:pt x="11441" y="16292"/>
                              <a:pt x="13839" y="15205"/>
                              <a:pt x="15445" y="13152"/>
                            </a:cubicBezTo>
                            <a:cubicBezTo>
                              <a:pt x="18047" y="9783"/>
                              <a:pt x="17647" y="4946"/>
                              <a:pt x="14478" y="2111"/>
                            </a:cubicBezTo>
                            <a:cubicBezTo>
                              <a:pt x="12921" y="701"/>
                              <a:pt x="10953" y="1"/>
                              <a:pt x="8990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5" name="Google Shape;985;p48"/>
                      <p:cNvSpPr/>
                      <p:nvPr/>
                    </p:nvSpPr>
                    <p:spPr>
                      <a:xfrm>
                        <a:off x="4902955" y="2093917"/>
                        <a:ext cx="160554" cy="13593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438" h="7144" extrusionOk="0">
                            <a:moveTo>
                              <a:pt x="6119" y="1"/>
                            </a:moveTo>
                            <a:cubicBezTo>
                              <a:pt x="5604" y="1"/>
                              <a:pt x="5080" y="178"/>
                              <a:pt x="4635" y="572"/>
                            </a:cubicBezTo>
                            <a:cubicBezTo>
                              <a:pt x="4168" y="197"/>
                              <a:pt x="3672" y="37"/>
                              <a:pt x="3200" y="37"/>
                            </a:cubicBezTo>
                            <a:cubicBezTo>
                              <a:pt x="1444" y="37"/>
                              <a:pt x="1" y="2252"/>
                              <a:pt x="1499" y="3908"/>
                            </a:cubicBezTo>
                            <a:lnTo>
                              <a:pt x="4601" y="7143"/>
                            </a:lnTo>
                            <a:lnTo>
                              <a:pt x="4601" y="7110"/>
                            </a:lnTo>
                            <a:lnTo>
                              <a:pt x="7270" y="4475"/>
                            </a:lnTo>
                            <a:cubicBezTo>
                              <a:pt x="7970" y="3974"/>
                              <a:pt x="8404" y="3174"/>
                              <a:pt x="8437" y="2307"/>
                            </a:cubicBezTo>
                            <a:cubicBezTo>
                              <a:pt x="8437" y="935"/>
                              <a:pt x="7303" y="1"/>
                              <a:pt x="611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6" name="Google Shape;986;p48"/>
                      <p:cNvSpPr/>
                      <p:nvPr/>
                    </p:nvSpPr>
                    <p:spPr>
                      <a:xfrm>
                        <a:off x="4795006" y="2579414"/>
                        <a:ext cx="344017" cy="3169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080" h="16655" extrusionOk="0">
                            <a:moveTo>
                              <a:pt x="9001" y="0"/>
                            </a:moveTo>
                            <a:cubicBezTo>
                              <a:pt x="6974" y="0"/>
                              <a:pt x="4947" y="751"/>
                              <a:pt x="3369" y="2244"/>
                            </a:cubicBezTo>
                            <a:cubicBezTo>
                              <a:pt x="300" y="5213"/>
                              <a:pt x="0" y="10050"/>
                              <a:pt x="2702" y="13352"/>
                            </a:cubicBezTo>
                            <a:lnTo>
                              <a:pt x="1368" y="16654"/>
                            </a:lnTo>
                            <a:lnTo>
                              <a:pt x="4503" y="14953"/>
                            </a:lnTo>
                            <a:cubicBezTo>
                              <a:pt x="5875" y="15872"/>
                              <a:pt x="7433" y="16314"/>
                              <a:pt x="8979" y="16314"/>
                            </a:cubicBezTo>
                            <a:cubicBezTo>
                              <a:pt x="11419" y="16314"/>
                              <a:pt x="13832" y="15214"/>
                              <a:pt x="15445" y="13152"/>
                            </a:cubicBezTo>
                            <a:cubicBezTo>
                              <a:pt x="18080" y="9783"/>
                              <a:pt x="17646" y="4979"/>
                              <a:pt x="14477" y="2111"/>
                            </a:cubicBezTo>
                            <a:cubicBezTo>
                              <a:pt x="12920" y="701"/>
                              <a:pt x="10960" y="0"/>
                              <a:pt x="900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7" name="Google Shape;987;p48"/>
                      <p:cNvSpPr/>
                      <p:nvPr/>
                    </p:nvSpPr>
                    <p:spPr>
                      <a:xfrm>
                        <a:off x="4975911" y="2665900"/>
                        <a:ext cx="85700" cy="8189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504" h="4304" extrusionOk="0">
                            <a:moveTo>
                              <a:pt x="2235" y="1"/>
                            </a:moveTo>
                            <a:cubicBezTo>
                              <a:pt x="1001" y="1"/>
                              <a:pt x="0" y="968"/>
                              <a:pt x="0" y="2136"/>
                            </a:cubicBezTo>
                            <a:cubicBezTo>
                              <a:pt x="0" y="3337"/>
                              <a:pt x="1001" y="4304"/>
                              <a:pt x="2235" y="4304"/>
                            </a:cubicBezTo>
                            <a:cubicBezTo>
                              <a:pt x="3503" y="4304"/>
                              <a:pt x="4503" y="3337"/>
                              <a:pt x="4503" y="2136"/>
                            </a:cubicBezTo>
                            <a:cubicBezTo>
                              <a:pt x="4503" y="968"/>
                              <a:pt x="3503" y="1"/>
                              <a:pt x="2235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8" name="Google Shape;988;p48"/>
                      <p:cNvSpPr/>
                      <p:nvPr/>
                    </p:nvSpPr>
                    <p:spPr>
                      <a:xfrm>
                        <a:off x="5000020" y="2672883"/>
                        <a:ext cx="60945" cy="1015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03" h="5338" extrusionOk="0">
                            <a:moveTo>
                              <a:pt x="1602" y="1"/>
                            </a:moveTo>
                            <a:cubicBezTo>
                              <a:pt x="734" y="1"/>
                              <a:pt x="1" y="701"/>
                              <a:pt x="1" y="1569"/>
                            </a:cubicBezTo>
                            <a:lnTo>
                              <a:pt x="1" y="3737"/>
                            </a:lnTo>
                            <a:cubicBezTo>
                              <a:pt x="1" y="4637"/>
                              <a:pt x="734" y="5338"/>
                              <a:pt x="1602" y="5338"/>
                            </a:cubicBezTo>
                            <a:cubicBezTo>
                              <a:pt x="2502" y="5338"/>
                              <a:pt x="3203" y="4637"/>
                              <a:pt x="3203" y="3737"/>
                            </a:cubicBezTo>
                            <a:lnTo>
                              <a:pt x="3203" y="1569"/>
                            </a:lnTo>
                            <a:cubicBezTo>
                              <a:pt x="3203" y="701"/>
                              <a:pt x="2502" y="1"/>
                              <a:pt x="1602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89" name="Google Shape;989;p48"/>
                      <p:cNvSpPr/>
                      <p:nvPr/>
                    </p:nvSpPr>
                    <p:spPr>
                      <a:xfrm>
                        <a:off x="4973361" y="2737428"/>
                        <a:ext cx="36266" cy="1144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906" h="6016" extrusionOk="0">
                            <a:moveTo>
                              <a:pt x="1421" y="1"/>
                            </a:moveTo>
                            <a:cubicBezTo>
                              <a:pt x="1394" y="1"/>
                              <a:pt x="1365" y="4"/>
                              <a:pt x="1335" y="11"/>
                            </a:cubicBezTo>
                            <a:cubicBezTo>
                              <a:pt x="868" y="145"/>
                              <a:pt x="1" y="712"/>
                              <a:pt x="34" y="2146"/>
                            </a:cubicBezTo>
                            <a:lnTo>
                              <a:pt x="34" y="5682"/>
                            </a:lnTo>
                            <a:cubicBezTo>
                              <a:pt x="34" y="5849"/>
                              <a:pt x="201" y="6015"/>
                              <a:pt x="368" y="6015"/>
                            </a:cubicBezTo>
                            <a:cubicBezTo>
                              <a:pt x="568" y="6015"/>
                              <a:pt x="701" y="5882"/>
                              <a:pt x="734" y="5682"/>
                            </a:cubicBezTo>
                            <a:lnTo>
                              <a:pt x="734" y="2146"/>
                            </a:lnTo>
                            <a:cubicBezTo>
                              <a:pt x="668" y="912"/>
                              <a:pt x="1402" y="712"/>
                              <a:pt x="1502" y="678"/>
                            </a:cubicBezTo>
                            <a:cubicBezTo>
                              <a:pt x="1905" y="585"/>
                              <a:pt x="1789" y="1"/>
                              <a:pt x="142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0" name="Google Shape;990;p48"/>
                      <p:cNvSpPr/>
                      <p:nvPr/>
                    </p:nvSpPr>
                    <p:spPr>
                      <a:xfrm>
                        <a:off x="4871805" y="2664644"/>
                        <a:ext cx="86347" cy="8189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538" h="4304" extrusionOk="0">
                            <a:moveTo>
                              <a:pt x="2269" y="0"/>
                            </a:moveTo>
                            <a:cubicBezTo>
                              <a:pt x="1035" y="0"/>
                              <a:pt x="0" y="967"/>
                              <a:pt x="0" y="2168"/>
                            </a:cubicBezTo>
                            <a:cubicBezTo>
                              <a:pt x="0" y="3336"/>
                              <a:pt x="1035" y="4303"/>
                              <a:pt x="2269" y="4303"/>
                            </a:cubicBezTo>
                            <a:cubicBezTo>
                              <a:pt x="3503" y="4303"/>
                              <a:pt x="4537" y="3336"/>
                              <a:pt x="4537" y="2168"/>
                            </a:cubicBezTo>
                            <a:cubicBezTo>
                              <a:pt x="4537" y="967"/>
                              <a:pt x="3503" y="0"/>
                              <a:pt x="2269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1" name="Google Shape;991;p48"/>
                      <p:cNvSpPr/>
                      <p:nvPr/>
                    </p:nvSpPr>
                    <p:spPr>
                      <a:xfrm>
                        <a:off x="4872433" y="2671627"/>
                        <a:ext cx="60964" cy="1015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04" h="5338" extrusionOk="0">
                            <a:moveTo>
                              <a:pt x="1602" y="0"/>
                            </a:moveTo>
                            <a:cubicBezTo>
                              <a:pt x="701" y="0"/>
                              <a:pt x="1" y="701"/>
                              <a:pt x="1" y="1601"/>
                            </a:cubicBezTo>
                            <a:lnTo>
                              <a:pt x="1" y="3769"/>
                            </a:lnTo>
                            <a:cubicBezTo>
                              <a:pt x="1" y="4637"/>
                              <a:pt x="701" y="5337"/>
                              <a:pt x="1602" y="5337"/>
                            </a:cubicBezTo>
                            <a:cubicBezTo>
                              <a:pt x="2469" y="5337"/>
                              <a:pt x="3203" y="4637"/>
                              <a:pt x="3203" y="3769"/>
                            </a:cubicBezTo>
                            <a:lnTo>
                              <a:pt x="3203" y="1601"/>
                            </a:lnTo>
                            <a:cubicBezTo>
                              <a:pt x="3203" y="701"/>
                              <a:pt x="2469" y="0"/>
                              <a:pt x="160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2" name="Google Shape;992;p48"/>
                      <p:cNvSpPr/>
                      <p:nvPr/>
                    </p:nvSpPr>
                    <p:spPr>
                      <a:xfrm>
                        <a:off x="4923810" y="2736801"/>
                        <a:ext cx="36247" cy="11382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905" h="5982" extrusionOk="0">
                            <a:moveTo>
                              <a:pt x="480" y="0"/>
                            </a:moveTo>
                            <a:cubicBezTo>
                              <a:pt x="115" y="0"/>
                              <a:pt x="1" y="552"/>
                              <a:pt x="403" y="645"/>
                            </a:cubicBezTo>
                            <a:cubicBezTo>
                              <a:pt x="503" y="678"/>
                              <a:pt x="1237" y="911"/>
                              <a:pt x="1204" y="2112"/>
                            </a:cubicBezTo>
                            <a:lnTo>
                              <a:pt x="1204" y="5648"/>
                            </a:lnTo>
                            <a:cubicBezTo>
                              <a:pt x="1204" y="5848"/>
                              <a:pt x="1337" y="5982"/>
                              <a:pt x="1537" y="5982"/>
                            </a:cubicBezTo>
                            <a:cubicBezTo>
                              <a:pt x="1704" y="5982"/>
                              <a:pt x="1871" y="5848"/>
                              <a:pt x="1871" y="5648"/>
                            </a:cubicBezTo>
                            <a:lnTo>
                              <a:pt x="1871" y="2112"/>
                            </a:lnTo>
                            <a:cubicBezTo>
                              <a:pt x="1904" y="678"/>
                              <a:pt x="1037" y="111"/>
                              <a:pt x="570" y="11"/>
                            </a:cubicBezTo>
                            <a:cubicBezTo>
                              <a:pt x="538" y="4"/>
                              <a:pt x="508" y="0"/>
                              <a:pt x="48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3" name="Google Shape;993;p48"/>
                      <p:cNvSpPr/>
                      <p:nvPr/>
                    </p:nvSpPr>
                    <p:spPr>
                      <a:xfrm>
                        <a:off x="4178638" y="2462648"/>
                        <a:ext cx="356709" cy="3105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747" h="16321" extrusionOk="0">
                            <a:moveTo>
                              <a:pt x="9173" y="1"/>
                            </a:moveTo>
                            <a:cubicBezTo>
                              <a:pt x="6491" y="1"/>
                              <a:pt x="3875" y="1321"/>
                              <a:pt x="2335" y="3732"/>
                            </a:cubicBezTo>
                            <a:cubicBezTo>
                              <a:pt x="0" y="7301"/>
                              <a:pt x="834" y="12071"/>
                              <a:pt x="4237" y="14640"/>
                            </a:cubicBezTo>
                            <a:cubicBezTo>
                              <a:pt x="5699" y="15770"/>
                              <a:pt x="7439" y="16321"/>
                              <a:pt x="9171" y="16321"/>
                            </a:cubicBezTo>
                            <a:cubicBezTo>
                              <a:pt x="11428" y="16321"/>
                              <a:pt x="13673" y="15384"/>
                              <a:pt x="15278" y="13572"/>
                            </a:cubicBezTo>
                            <a:lnTo>
                              <a:pt x="18747" y="14406"/>
                            </a:lnTo>
                            <a:lnTo>
                              <a:pt x="16579" y="11571"/>
                            </a:lnTo>
                            <a:cubicBezTo>
                              <a:pt x="18347" y="7668"/>
                              <a:pt x="16846" y="3065"/>
                              <a:pt x="13076" y="997"/>
                            </a:cubicBezTo>
                            <a:cubicBezTo>
                              <a:pt x="11840" y="324"/>
                              <a:pt x="10499" y="1"/>
                              <a:pt x="9173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94" name="Google Shape;994;p48"/>
                      <p:cNvSpPr/>
                      <p:nvPr/>
                    </p:nvSpPr>
                    <p:spPr>
                      <a:xfrm>
                        <a:off x="4261180" y="2539588"/>
                        <a:ext cx="131404" cy="13711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6906" h="7206" extrusionOk="0">
                            <a:moveTo>
                              <a:pt x="3462" y="0"/>
                            </a:moveTo>
                            <a:cubicBezTo>
                              <a:pt x="3442" y="0"/>
                              <a:pt x="3423" y="0"/>
                              <a:pt x="3403" y="1"/>
                            </a:cubicBezTo>
                            <a:cubicBezTo>
                              <a:pt x="1535" y="1"/>
                              <a:pt x="1" y="1635"/>
                              <a:pt x="34" y="3637"/>
                            </a:cubicBezTo>
                            <a:cubicBezTo>
                              <a:pt x="34" y="5605"/>
                              <a:pt x="1602" y="7206"/>
                              <a:pt x="3503" y="7206"/>
                            </a:cubicBezTo>
                            <a:cubicBezTo>
                              <a:pt x="5371" y="7173"/>
                              <a:pt x="6906" y="5538"/>
                              <a:pt x="6906" y="3570"/>
                            </a:cubicBezTo>
                            <a:cubicBezTo>
                              <a:pt x="6873" y="1589"/>
                              <a:pt x="5337" y="0"/>
                              <a:pt x="346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06" name="Google Shape;1006;p48"/>
                      <p:cNvSpPr/>
                      <p:nvPr/>
                    </p:nvSpPr>
                    <p:spPr>
                      <a:xfrm>
                        <a:off x="4168511" y="2891865"/>
                        <a:ext cx="155531" cy="343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174" h="1803" extrusionOk="0">
                            <a:moveTo>
                              <a:pt x="868" y="1"/>
                            </a:moveTo>
                            <a:cubicBezTo>
                              <a:pt x="401" y="1"/>
                              <a:pt x="1" y="368"/>
                              <a:pt x="1" y="835"/>
                            </a:cubicBezTo>
                            <a:lnTo>
                              <a:pt x="1" y="968"/>
                            </a:lnTo>
                            <a:cubicBezTo>
                              <a:pt x="1" y="1435"/>
                              <a:pt x="401" y="1802"/>
                              <a:pt x="868" y="1802"/>
                            </a:cubicBezTo>
                            <a:lnTo>
                              <a:pt x="7339" y="1802"/>
                            </a:lnTo>
                            <a:cubicBezTo>
                              <a:pt x="7806" y="1802"/>
                              <a:pt x="8173" y="1435"/>
                              <a:pt x="8173" y="968"/>
                            </a:cubicBezTo>
                            <a:lnTo>
                              <a:pt x="8173" y="835"/>
                            </a:lnTo>
                            <a:cubicBezTo>
                              <a:pt x="8173" y="368"/>
                              <a:pt x="7806" y="1"/>
                              <a:pt x="7339" y="1"/>
                            </a:cubicBezTo>
                            <a:close/>
                          </a:path>
                        </a:pathLst>
                      </a:custGeom>
                      <a:noFill/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0" name="Google Shape;1010;p48"/>
                      <p:cNvSpPr/>
                      <p:nvPr/>
                    </p:nvSpPr>
                    <p:spPr>
                      <a:xfrm>
                        <a:off x="4171689" y="1683964"/>
                        <a:ext cx="943193" cy="3535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49570" h="18581" extrusionOk="0">
                            <a:moveTo>
                              <a:pt x="49569" y="18580"/>
                            </a:moveTo>
                            <a:cubicBezTo>
                              <a:pt x="47301" y="18147"/>
                              <a:pt x="45033" y="17846"/>
                              <a:pt x="42831" y="17279"/>
                            </a:cubicBezTo>
                            <a:cubicBezTo>
                              <a:pt x="42364" y="17179"/>
                              <a:pt x="41930" y="17046"/>
                              <a:pt x="41497" y="16912"/>
                            </a:cubicBezTo>
                            <a:cubicBezTo>
                              <a:pt x="40896" y="16746"/>
                              <a:pt x="40296" y="16545"/>
                              <a:pt x="39729" y="16312"/>
                            </a:cubicBezTo>
                            <a:cubicBezTo>
                              <a:pt x="36393" y="14944"/>
                              <a:pt x="33491" y="12643"/>
                              <a:pt x="31390" y="9741"/>
                            </a:cubicBezTo>
                            <a:lnTo>
                              <a:pt x="31323" y="9674"/>
                            </a:lnTo>
                            <a:lnTo>
                              <a:pt x="31256" y="9674"/>
                            </a:lnTo>
                            <a:cubicBezTo>
                              <a:pt x="29722" y="7305"/>
                              <a:pt x="29088" y="5071"/>
                              <a:pt x="29088" y="3903"/>
                            </a:cubicBezTo>
                            <a:cubicBezTo>
                              <a:pt x="29055" y="2569"/>
                              <a:pt x="28955" y="1268"/>
                              <a:pt x="28754" y="0"/>
                            </a:cubicBezTo>
                            <a:lnTo>
                              <a:pt x="19448" y="0"/>
                            </a:lnTo>
                            <a:lnTo>
                              <a:pt x="19448" y="2369"/>
                            </a:lnTo>
                            <a:cubicBezTo>
                              <a:pt x="19381" y="6071"/>
                              <a:pt x="17313" y="9307"/>
                              <a:pt x="14644" y="11875"/>
                            </a:cubicBezTo>
                            <a:cubicBezTo>
                              <a:pt x="11742" y="14611"/>
                              <a:pt x="8340" y="16712"/>
                              <a:pt x="4637" y="18147"/>
                            </a:cubicBezTo>
                            <a:cubicBezTo>
                              <a:pt x="3903" y="18180"/>
                              <a:pt x="2969" y="18247"/>
                              <a:pt x="1935" y="18347"/>
                            </a:cubicBezTo>
                            <a:cubicBezTo>
                              <a:pt x="1301" y="18413"/>
                              <a:pt x="668" y="18480"/>
                              <a:pt x="1" y="18547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>
                          <a:alpha val="16760"/>
                        </a:scheme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1" name="Google Shape;1011;p48"/>
                      <p:cNvSpPr/>
                      <p:nvPr/>
                    </p:nvSpPr>
                    <p:spPr>
                      <a:xfrm>
                        <a:off x="4515801" y="1379924"/>
                        <a:ext cx="221537" cy="4373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643" h="22985" extrusionOk="0">
                            <a:moveTo>
                              <a:pt x="5571" y="0"/>
                            </a:moveTo>
                            <a:cubicBezTo>
                              <a:pt x="2836" y="67"/>
                              <a:pt x="534" y="2068"/>
                              <a:pt x="101" y="4770"/>
                            </a:cubicBezTo>
                            <a:cubicBezTo>
                              <a:pt x="34" y="5104"/>
                              <a:pt x="0" y="5437"/>
                              <a:pt x="34" y="5804"/>
                            </a:cubicBezTo>
                            <a:lnTo>
                              <a:pt x="134" y="10941"/>
                            </a:lnTo>
                            <a:lnTo>
                              <a:pt x="267" y="17446"/>
                            </a:lnTo>
                            <a:cubicBezTo>
                              <a:pt x="333" y="20508"/>
                              <a:pt x="2836" y="22985"/>
                              <a:pt x="5916" y="22985"/>
                            </a:cubicBezTo>
                            <a:cubicBezTo>
                              <a:pt x="5956" y="22985"/>
                              <a:pt x="5997" y="22984"/>
                              <a:pt x="6038" y="22983"/>
                            </a:cubicBezTo>
                            <a:cubicBezTo>
                              <a:pt x="9140" y="22917"/>
                              <a:pt x="11642" y="20315"/>
                              <a:pt x="11575" y="17212"/>
                            </a:cubicBezTo>
                            <a:lnTo>
                              <a:pt x="11342" y="5537"/>
                            </a:lnTo>
                            <a:cubicBezTo>
                              <a:pt x="11275" y="2469"/>
                              <a:pt x="8740" y="0"/>
                              <a:pt x="567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2" name="Google Shape;1012;p48"/>
                      <p:cNvSpPr/>
                      <p:nvPr/>
                    </p:nvSpPr>
                    <p:spPr>
                      <a:xfrm>
                        <a:off x="4466288" y="1588725"/>
                        <a:ext cx="63495" cy="10796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337" h="5674" extrusionOk="0">
                            <a:moveTo>
                              <a:pt x="1862" y="0"/>
                            </a:moveTo>
                            <a:cubicBezTo>
                              <a:pt x="1842" y="0"/>
                              <a:pt x="1822" y="1"/>
                              <a:pt x="1802" y="2"/>
                            </a:cubicBezTo>
                            <a:lnTo>
                              <a:pt x="1435" y="2"/>
                            </a:lnTo>
                            <a:cubicBezTo>
                              <a:pt x="634" y="2"/>
                              <a:pt x="1" y="669"/>
                              <a:pt x="34" y="1469"/>
                            </a:cubicBezTo>
                            <a:lnTo>
                              <a:pt x="67" y="4271"/>
                            </a:lnTo>
                            <a:cubicBezTo>
                              <a:pt x="100" y="5052"/>
                              <a:pt x="735" y="5674"/>
                              <a:pt x="1508" y="5674"/>
                            </a:cubicBezTo>
                            <a:cubicBezTo>
                              <a:pt x="1528" y="5674"/>
                              <a:pt x="1548" y="5673"/>
                              <a:pt x="1568" y="5672"/>
                            </a:cubicBezTo>
                            <a:lnTo>
                              <a:pt x="1902" y="5672"/>
                            </a:lnTo>
                            <a:cubicBezTo>
                              <a:pt x="2736" y="5639"/>
                              <a:pt x="3336" y="5005"/>
                              <a:pt x="3336" y="4205"/>
                            </a:cubicBezTo>
                            <a:lnTo>
                              <a:pt x="3270" y="1403"/>
                            </a:lnTo>
                            <a:cubicBezTo>
                              <a:pt x="3270" y="622"/>
                              <a:pt x="2636" y="0"/>
                              <a:pt x="1862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3" name="Google Shape;1013;p48"/>
                      <p:cNvSpPr/>
                      <p:nvPr/>
                    </p:nvSpPr>
                    <p:spPr>
                      <a:xfrm>
                        <a:off x="4722089" y="1580486"/>
                        <a:ext cx="64123" cy="10794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370" h="5673" extrusionOk="0">
                            <a:moveTo>
                              <a:pt x="1435" y="1"/>
                            </a:moveTo>
                            <a:cubicBezTo>
                              <a:pt x="634" y="34"/>
                              <a:pt x="1" y="668"/>
                              <a:pt x="34" y="1469"/>
                            </a:cubicBezTo>
                            <a:lnTo>
                              <a:pt x="101" y="4271"/>
                            </a:lnTo>
                            <a:cubicBezTo>
                              <a:pt x="101" y="5051"/>
                              <a:pt x="735" y="5673"/>
                              <a:pt x="1508" y="5673"/>
                            </a:cubicBezTo>
                            <a:cubicBezTo>
                              <a:pt x="1528" y="5673"/>
                              <a:pt x="1548" y="5673"/>
                              <a:pt x="1568" y="5672"/>
                            </a:cubicBezTo>
                            <a:lnTo>
                              <a:pt x="1935" y="5672"/>
                            </a:lnTo>
                            <a:cubicBezTo>
                              <a:pt x="2736" y="5672"/>
                              <a:pt x="3370" y="5005"/>
                              <a:pt x="3336" y="4204"/>
                            </a:cubicBezTo>
                            <a:lnTo>
                              <a:pt x="3270" y="1402"/>
                            </a:lnTo>
                            <a:cubicBezTo>
                              <a:pt x="3270" y="601"/>
                              <a:pt x="2602" y="1"/>
                              <a:pt x="1802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4" name="Google Shape;1014;p48"/>
                      <p:cNvSpPr/>
                      <p:nvPr/>
                    </p:nvSpPr>
                    <p:spPr>
                      <a:xfrm>
                        <a:off x="4518331" y="1379924"/>
                        <a:ext cx="210749" cy="876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6" h="4604" extrusionOk="0">
                            <a:moveTo>
                              <a:pt x="5405" y="0"/>
                            </a:moveTo>
                            <a:cubicBezTo>
                              <a:pt x="2770" y="67"/>
                              <a:pt x="501" y="1968"/>
                              <a:pt x="1" y="4603"/>
                            </a:cubicBezTo>
                            <a:lnTo>
                              <a:pt x="11075" y="4603"/>
                            </a:lnTo>
                            <a:cubicBezTo>
                              <a:pt x="10542" y="1935"/>
                              <a:pt x="8240" y="33"/>
                              <a:pt x="553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5" name="Google Shape;1015;p48"/>
                      <p:cNvSpPr/>
                      <p:nvPr/>
                    </p:nvSpPr>
                    <p:spPr>
                      <a:xfrm>
                        <a:off x="4515801" y="1470691"/>
                        <a:ext cx="27951" cy="11743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69" h="6172" extrusionOk="0">
                            <a:moveTo>
                              <a:pt x="67" y="0"/>
                            </a:moveTo>
                            <a:cubicBezTo>
                              <a:pt x="34" y="334"/>
                              <a:pt x="0" y="667"/>
                              <a:pt x="0" y="1034"/>
                            </a:cubicBezTo>
                            <a:lnTo>
                              <a:pt x="67" y="6171"/>
                            </a:lnTo>
                            <a:cubicBezTo>
                              <a:pt x="868" y="5838"/>
                              <a:pt x="1468" y="4570"/>
                              <a:pt x="1468" y="3102"/>
                            </a:cubicBezTo>
                            <a:cubicBezTo>
                              <a:pt x="1468" y="1601"/>
                              <a:pt x="868" y="334"/>
                              <a:pt x="67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6" name="Google Shape;1016;p48"/>
                      <p:cNvSpPr/>
                      <p:nvPr/>
                    </p:nvSpPr>
                    <p:spPr>
                      <a:xfrm>
                        <a:off x="4708122" y="1468788"/>
                        <a:ext cx="24774" cy="11806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02" h="6205" extrusionOk="0">
                            <a:moveTo>
                              <a:pt x="1268" y="0"/>
                            </a:moveTo>
                            <a:cubicBezTo>
                              <a:pt x="534" y="334"/>
                              <a:pt x="1" y="1601"/>
                              <a:pt x="1" y="3102"/>
                            </a:cubicBezTo>
                            <a:cubicBezTo>
                              <a:pt x="1" y="4603"/>
                              <a:pt x="534" y="5871"/>
                              <a:pt x="1235" y="6205"/>
                            </a:cubicBezTo>
                            <a:lnTo>
                              <a:pt x="1302" y="1068"/>
                            </a:lnTo>
                            <a:cubicBezTo>
                              <a:pt x="1302" y="701"/>
                              <a:pt x="1302" y="367"/>
                              <a:pt x="126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7" name="Google Shape;1017;p48"/>
                      <p:cNvSpPr/>
                      <p:nvPr/>
                    </p:nvSpPr>
                    <p:spPr>
                      <a:xfrm>
                        <a:off x="4171137" y="1495561"/>
                        <a:ext cx="352922" cy="2906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8548" h="15275" extrusionOk="0">
                            <a:moveTo>
                              <a:pt x="7829" y="1"/>
                            </a:moveTo>
                            <a:cubicBezTo>
                              <a:pt x="7513" y="1"/>
                              <a:pt x="7193" y="20"/>
                              <a:pt x="6872" y="61"/>
                            </a:cubicBezTo>
                            <a:cubicBezTo>
                              <a:pt x="2903" y="561"/>
                              <a:pt x="1" y="4030"/>
                              <a:pt x="201" y="8033"/>
                            </a:cubicBezTo>
                            <a:cubicBezTo>
                              <a:pt x="401" y="12036"/>
                              <a:pt x="3636" y="15172"/>
                              <a:pt x="7639" y="15272"/>
                            </a:cubicBezTo>
                            <a:cubicBezTo>
                              <a:pt x="7704" y="15273"/>
                              <a:pt x="7769" y="15274"/>
                              <a:pt x="7834" y="15274"/>
                            </a:cubicBezTo>
                            <a:cubicBezTo>
                              <a:pt x="11752" y="15274"/>
                              <a:pt x="15051" y="12305"/>
                              <a:pt x="15445" y="8367"/>
                            </a:cubicBezTo>
                            <a:lnTo>
                              <a:pt x="18547" y="7133"/>
                            </a:lnTo>
                            <a:lnTo>
                              <a:pt x="15311" y="6132"/>
                            </a:lnTo>
                            <a:cubicBezTo>
                              <a:pt x="14606" y="2545"/>
                              <a:pt x="11422" y="1"/>
                              <a:pt x="782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8" name="Google Shape;1018;p48"/>
                      <p:cNvSpPr/>
                      <p:nvPr/>
                    </p:nvSpPr>
                    <p:spPr>
                      <a:xfrm>
                        <a:off x="4239050" y="1603986"/>
                        <a:ext cx="154884" cy="876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140" h="4604" extrusionOk="0">
                            <a:moveTo>
                              <a:pt x="4070" y="0"/>
                            </a:moveTo>
                            <a:cubicBezTo>
                              <a:pt x="1835" y="0"/>
                              <a:pt x="1" y="1034"/>
                              <a:pt x="1" y="2302"/>
                            </a:cubicBezTo>
                            <a:cubicBezTo>
                              <a:pt x="1" y="3569"/>
                              <a:pt x="1835" y="4604"/>
                              <a:pt x="4070" y="4604"/>
                            </a:cubicBezTo>
                            <a:cubicBezTo>
                              <a:pt x="6305" y="4604"/>
                              <a:pt x="8140" y="3569"/>
                              <a:pt x="8140" y="2302"/>
                            </a:cubicBezTo>
                            <a:cubicBezTo>
                              <a:pt x="8140" y="1034"/>
                              <a:pt x="6305" y="0"/>
                              <a:pt x="407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19" name="Google Shape;1019;p48"/>
                      <p:cNvSpPr/>
                      <p:nvPr/>
                    </p:nvSpPr>
                    <p:spPr>
                      <a:xfrm>
                        <a:off x="4290465" y="1621759"/>
                        <a:ext cx="52059" cy="520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36" h="2736" extrusionOk="0">
                            <a:moveTo>
                              <a:pt x="1368" y="0"/>
                            </a:moveTo>
                            <a:cubicBezTo>
                              <a:pt x="634" y="0"/>
                              <a:pt x="1" y="634"/>
                              <a:pt x="1" y="1368"/>
                            </a:cubicBezTo>
                            <a:cubicBezTo>
                              <a:pt x="1" y="2102"/>
                              <a:pt x="634" y="2735"/>
                              <a:pt x="1368" y="2735"/>
                            </a:cubicBezTo>
                            <a:cubicBezTo>
                              <a:pt x="2136" y="2735"/>
                              <a:pt x="2736" y="2102"/>
                              <a:pt x="2736" y="1368"/>
                            </a:cubicBezTo>
                            <a:cubicBezTo>
                              <a:pt x="2736" y="634"/>
                              <a:pt x="2136" y="0"/>
                              <a:pt x="136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sp>
                  <p:nvSpPr>
                    <p:cNvPr id="1020" name="Google Shape;1020;p48"/>
                    <p:cNvSpPr/>
                    <p:nvPr/>
                  </p:nvSpPr>
                  <p:spPr>
                    <a:xfrm>
                      <a:off x="4083850" y="2053825"/>
                      <a:ext cx="102400" cy="2536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96" h="10144" extrusionOk="0">
                          <a:moveTo>
                            <a:pt x="0" y="0"/>
                          </a:moveTo>
                          <a:cubicBezTo>
                            <a:pt x="429" y="468"/>
                            <a:pt x="1921" y="1770"/>
                            <a:pt x="2572" y="2810"/>
                          </a:cubicBezTo>
                          <a:cubicBezTo>
                            <a:pt x="3223" y="3850"/>
                            <a:pt x="3651" y="5017"/>
                            <a:pt x="3905" y="6239"/>
                          </a:cubicBezTo>
                          <a:cubicBezTo>
                            <a:pt x="4159" y="7461"/>
                            <a:pt x="4064" y="9493"/>
                            <a:pt x="4096" y="10144"/>
                          </a:cubicBezTo>
                        </a:path>
                      </a:pathLst>
                    </a:custGeom>
                    <a:noFill/>
                    <a:ln w="1905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1" name="Google Shape;1021;p48"/>
                    <p:cNvSpPr/>
                    <p:nvPr/>
                  </p:nvSpPr>
                  <p:spPr>
                    <a:xfrm>
                      <a:off x="4072833" y="3269301"/>
                      <a:ext cx="188400" cy="339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536" h="13598" extrusionOk="0">
                          <a:moveTo>
                            <a:pt x="3251" y="578"/>
                          </a:moveTo>
                          <a:cubicBezTo>
                            <a:pt x="3680" y="927"/>
                            <a:pt x="4433" y="1602"/>
                            <a:pt x="4965" y="2102"/>
                          </a:cubicBezTo>
                          <a:cubicBezTo>
                            <a:pt x="5497" y="2602"/>
                            <a:pt x="6125" y="3134"/>
                            <a:pt x="6442" y="3578"/>
                          </a:cubicBezTo>
                          <a:cubicBezTo>
                            <a:pt x="6760" y="4023"/>
                            <a:pt x="6719" y="4110"/>
                            <a:pt x="6870" y="4769"/>
                          </a:cubicBezTo>
                          <a:cubicBezTo>
                            <a:pt x="7021" y="5428"/>
                            <a:pt x="7243" y="6809"/>
                            <a:pt x="7346" y="7531"/>
                          </a:cubicBezTo>
                          <a:cubicBezTo>
                            <a:pt x="7449" y="8253"/>
                            <a:pt x="7584" y="8794"/>
                            <a:pt x="7489" y="9103"/>
                          </a:cubicBezTo>
                          <a:cubicBezTo>
                            <a:pt x="7394" y="9413"/>
                            <a:pt x="6958" y="9444"/>
                            <a:pt x="6775" y="9388"/>
                          </a:cubicBezTo>
                          <a:cubicBezTo>
                            <a:pt x="6593" y="9332"/>
                            <a:pt x="6577" y="9364"/>
                            <a:pt x="6394" y="8769"/>
                          </a:cubicBezTo>
                          <a:cubicBezTo>
                            <a:pt x="6212" y="8174"/>
                            <a:pt x="5918" y="6516"/>
                            <a:pt x="5680" y="5817"/>
                          </a:cubicBezTo>
                          <a:cubicBezTo>
                            <a:pt x="5442" y="5119"/>
                            <a:pt x="5203" y="4919"/>
                            <a:pt x="4965" y="4578"/>
                          </a:cubicBezTo>
                          <a:cubicBezTo>
                            <a:pt x="4727" y="4237"/>
                            <a:pt x="4370" y="3555"/>
                            <a:pt x="4251" y="3769"/>
                          </a:cubicBezTo>
                          <a:cubicBezTo>
                            <a:pt x="4132" y="3983"/>
                            <a:pt x="4227" y="5174"/>
                            <a:pt x="4251" y="5864"/>
                          </a:cubicBezTo>
                          <a:cubicBezTo>
                            <a:pt x="4275" y="6555"/>
                            <a:pt x="4172" y="7071"/>
                            <a:pt x="4394" y="7912"/>
                          </a:cubicBezTo>
                          <a:cubicBezTo>
                            <a:pt x="4616" y="8753"/>
                            <a:pt x="5259" y="10063"/>
                            <a:pt x="5584" y="10912"/>
                          </a:cubicBezTo>
                          <a:cubicBezTo>
                            <a:pt x="5909" y="11761"/>
                            <a:pt x="6465" y="12564"/>
                            <a:pt x="6346" y="13008"/>
                          </a:cubicBezTo>
                          <a:cubicBezTo>
                            <a:pt x="6227" y="13453"/>
                            <a:pt x="5299" y="13651"/>
                            <a:pt x="4870" y="13579"/>
                          </a:cubicBezTo>
                          <a:cubicBezTo>
                            <a:pt x="4442" y="13508"/>
                            <a:pt x="4410" y="13333"/>
                            <a:pt x="3775" y="12579"/>
                          </a:cubicBezTo>
                          <a:cubicBezTo>
                            <a:pt x="3140" y="11825"/>
                            <a:pt x="1655" y="10508"/>
                            <a:pt x="1060" y="9055"/>
                          </a:cubicBezTo>
                          <a:cubicBezTo>
                            <a:pt x="465" y="7603"/>
                            <a:pt x="362" y="5071"/>
                            <a:pt x="203" y="3864"/>
                          </a:cubicBezTo>
                          <a:cubicBezTo>
                            <a:pt x="44" y="2658"/>
                            <a:pt x="107" y="2340"/>
                            <a:pt x="107" y="1816"/>
                          </a:cubicBezTo>
                          <a:cubicBezTo>
                            <a:pt x="107" y="1292"/>
                            <a:pt x="-178" y="1023"/>
                            <a:pt x="203" y="721"/>
                          </a:cubicBezTo>
                          <a:cubicBezTo>
                            <a:pt x="584" y="419"/>
                            <a:pt x="1885" y="30"/>
                            <a:pt x="2393" y="6"/>
                          </a:cubicBezTo>
                          <a:cubicBezTo>
                            <a:pt x="2901" y="-18"/>
                            <a:pt x="2822" y="229"/>
                            <a:pt x="3251" y="578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22" name="Google Shape;1022;p48"/>
                    <p:cNvSpPr/>
                    <p:nvPr/>
                  </p:nvSpPr>
                  <p:spPr>
                    <a:xfrm>
                      <a:off x="4157533" y="3392100"/>
                      <a:ext cx="69200" cy="210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68" h="8429" extrusionOk="0">
                          <a:moveTo>
                            <a:pt x="2768" y="8429"/>
                          </a:moveTo>
                          <a:cubicBezTo>
                            <a:pt x="2617" y="8175"/>
                            <a:pt x="2300" y="7699"/>
                            <a:pt x="1863" y="6905"/>
                          </a:cubicBezTo>
                          <a:cubicBezTo>
                            <a:pt x="1426" y="6111"/>
                            <a:pt x="442" y="4715"/>
                            <a:pt x="148" y="3667"/>
                          </a:cubicBezTo>
                          <a:cubicBezTo>
                            <a:pt x="-146" y="2619"/>
                            <a:pt x="109" y="1230"/>
                            <a:pt x="101" y="619"/>
                          </a:cubicBezTo>
                          <a:cubicBezTo>
                            <a:pt x="93" y="8"/>
                            <a:pt x="101" y="103"/>
                            <a:pt x="101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3" name="Google Shape;1023;p48"/>
                    <p:cNvSpPr/>
                    <p:nvPr/>
                  </p:nvSpPr>
                  <p:spPr>
                    <a:xfrm>
                      <a:off x="4120750" y="3383750"/>
                      <a:ext cx="82150" cy="226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86" h="9049" extrusionOk="0">
                          <a:moveTo>
                            <a:pt x="3286" y="9049"/>
                          </a:moveTo>
                          <a:cubicBezTo>
                            <a:pt x="3032" y="8628"/>
                            <a:pt x="2246" y="7351"/>
                            <a:pt x="1762" y="6525"/>
                          </a:cubicBezTo>
                          <a:cubicBezTo>
                            <a:pt x="1278" y="5700"/>
                            <a:pt x="675" y="5184"/>
                            <a:pt x="381" y="4096"/>
                          </a:cubicBezTo>
                          <a:cubicBezTo>
                            <a:pt x="87" y="3009"/>
                            <a:pt x="64" y="683"/>
                            <a:pt x="0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4" name="Google Shape;1024;p48"/>
                    <p:cNvSpPr/>
                    <p:nvPr/>
                  </p:nvSpPr>
                  <p:spPr>
                    <a:xfrm rot="-964515" flipH="1">
                      <a:off x="4994278" y="3278841"/>
                      <a:ext cx="188400" cy="339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536" h="13598" extrusionOk="0">
                          <a:moveTo>
                            <a:pt x="3251" y="578"/>
                          </a:moveTo>
                          <a:cubicBezTo>
                            <a:pt x="3680" y="927"/>
                            <a:pt x="4433" y="1602"/>
                            <a:pt x="4965" y="2102"/>
                          </a:cubicBezTo>
                          <a:cubicBezTo>
                            <a:pt x="5497" y="2602"/>
                            <a:pt x="6125" y="3134"/>
                            <a:pt x="6442" y="3578"/>
                          </a:cubicBezTo>
                          <a:cubicBezTo>
                            <a:pt x="6760" y="4023"/>
                            <a:pt x="6719" y="4110"/>
                            <a:pt x="6870" y="4769"/>
                          </a:cubicBezTo>
                          <a:cubicBezTo>
                            <a:pt x="7021" y="5428"/>
                            <a:pt x="7243" y="6809"/>
                            <a:pt x="7346" y="7531"/>
                          </a:cubicBezTo>
                          <a:cubicBezTo>
                            <a:pt x="7449" y="8253"/>
                            <a:pt x="7584" y="8794"/>
                            <a:pt x="7489" y="9103"/>
                          </a:cubicBezTo>
                          <a:cubicBezTo>
                            <a:pt x="7394" y="9413"/>
                            <a:pt x="6958" y="9444"/>
                            <a:pt x="6775" y="9388"/>
                          </a:cubicBezTo>
                          <a:cubicBezTo>
                            <a:pt x="6593" y="9332"/>
                            <a:pt x="6577" y="9364"/>
                            <a:pt x="6394" y="8769"/>
                          </a:cubicBezTo>
                          <a:cubicBezTo>
                            <a:pt x="6212" y="8174"/>
                            <a:pt x="5918" y="6516"/>
                            <a:pt x="5680" y="5817"/>
                          </a:cubicBezTo>
                          <a:cubicBezTo>
                            <a:pt x="5442" y="5119"/>
                            <a:pt x="5203" y="4919"/>
                            <a:pt x="4965" y="4578"/>
                          </a:cubicBezTo>
                          <a:cubicBezTo>
                            <a:pt x="4727" y="4237"/>
                            <a:pt x="4370" y="3555"/>
                            <a:pt x="4251" y="3769"/>
                          </a:cubicBezTo>
                          <a:cubicBezTo>
                            <a:pt x="4132" y="3983"/>
                            <a:pt x="4227" y="5174"/>
                            <a:pt x="4251" y="5864"/>
                          </a:cubicBezTo>
                          <a:cubicBezTo>
                            <a:pt x="4275" y="6555"/>
                            <a:pt x="4172" y="7071"/>
                            <a:pt x="4394" y="7912"/>
                          </a:cubicBezTo>
                          <a:cubicBezTo>
                            <a:pt x="4616" y="8753"/>
                            <a:pt x="5259" y="10063"/>
                            <a:pt x="5584" y="10912"/>
                          </a:cubicBezTo>
                          <a:cubicBezTo>
                            <a:pt x="5909" y="11761"/>
                            <a:pt x="6465" y="12564"/>
                            <a:pt x="6346" y="13008"/>
                          </a:cubicBezTo>
                          <a:cubicBezTo>
                            <a:pt x="6227" y="13453"/>
                            <a:pt x="5299" y="13651"/>
                            <a:pt x="4870" y="13579"/>
                          </a:cubicBezTo>
                          <a:cubicBezTo>
                            <a:pt x="4442" y="13508"/>
                            <a:pt x="4410" y="13333"/>
                            <a:pt x="3775" y="12579"/>
                          </a:cubicBezTo>
                          <a:cubicBezTo>
                            <a:pt x="3140" y="11825"/>
                            <a:pt x="1655" y="10508"/>
                            <a:pt x="1060" y="9055"/>
                          </a:cubicBezTo>
                          <a:cubicBezTo>
                            <a:pt x="465" y="7603"/>
                            <a:pt x="362" y="5071"/>
                            <a:pt x="203" y="3864"/>
                          </a:cubicBezTo>
                          <a:cubicBezTo>
                            <a:pt x="44" y="2658"/>
                            <a:pt x="107" y="2340"/>
                            <a:pt x="107" y="1816"/>
                          </a:cubicBezTo>
                          <a:cubicBezTo>
                            <a:pt x="107" y="1292"/>
                            <a:pt x="-178" y="1023"/>
                            <a:pt x="203" y="721"/>
                          </a:cubicBezTo>
                          <a:cubicBezTo>
                            <a:pt x="584" y="419"/>
                            <a:pt x="1885" y="30"/>
                            <a:pt x="2393" y="6"/>
                          </a:cubicBezTo>
                          <a:cubicBezTo>
                            <a:pt x="2901" y="-18"/>
                            <a:pt x="2822" y="229"/>
                            <a:pt x="3251" y="578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25" name="Google Shape;1025;p48"/>
                    <p:cNvSpPr/>
                    <p:nvPr/>
                  </p:nvSpPr>
                  <p:spPr>
                    <a:xfrm rot="-964515" flipH="1">
                      <a:off x="5045870" y="3406314"/>
                      <a:ext cx="69200" cy="210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68" h="8429" extrusionOk="0">
                          <a:moveTo>
                            <a:pt x="2768" y="8429"/>
                          </a:moveTo>
                          <a:cubicBezTo>
                            <a:pt x="2617" y="8175"/>
                            <a:pt x="2300" y="7699"/>
                            <a:pt x="1863" y="6905"/>
                          </a:cubicBezTo>
                          <a:cubicBezTo>
                            <a:pt x="1426" y="6111"/>
                            <a:pt x="442" y="4715"/>
                            <a:pt x="148" y="3667"/>
                          </a:cubicBezTo>
                          <a:cubicBezTo>
                            <a:pt x="-146" y="2619"/>
                            <a:pt x="109" y="1230"/>
                            <a:pt x="101" y="619"/>
                          </a:cubicBezTo>
                          <a:cubicBezTo>
                            <a:pt x="93" y="8"/>
                            <a:pt x="101" y="103"/>
                            <a:pt x="101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026" name="Google Shape;1026;p48"/>
                    <p:cNvSpPr/>
                    <p:nvPr/>
                  </p:nvSpPr>
                  <p:spPr>
                    <a:xfrm rot="-964515" flipH="1">
                      <a:off x="5068352" y="3389596"/>
                      <a:ext cx="82150" cy="226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86" h="9049" extrusionOk="0">
                          <a:moveTo>
                            <a:pt x="3286" y="9049"/>
                          </a:moveTo>
                          <a:cubicBezTo>
                            <a:pt x="3032" y="8628"/>
                            <a:pt x="2246" y="7351"/>
                            <a:pt x="1762" y="6525"/>
                          </a:cubicBezTo>
                          <a:cubicBezTo>
                            <a:pt x="1278" y="5700"/>
                            <a:pt x="675" y="5184"/>
                            <a:pt x="381" y="4096"/>
                          </a:cubicBezTo>
                          <a:cubicBezTo>
                            <a:pt x="87" y="3009"/>
                            <a:pt x="64" y="683"/>
                            <a:pt x="0" y="0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1027" name="Google Shape;1027;p48"/>
                  <p:cNvGrpSpPr/>
                  <p:nvPr/>
                </p:nvGrpSpPr>
                <p:grpSpPr>
                  <a:xfrm flipH="1">
                    <a:off x="4783068" y="3789213"/>
                    <a:ext cx="121422" cy="84185"/>
                    <a:chOff x="1905578" y="2680132"/>
                    <a:chExt cx="183002" cy="126880"/>
                  </a:xfrm>
                </p:grpSpPr>
                <p:sp>
                  <p:nvSpPr>
                    <p:cNvPr id="1028" name="Google Shape;1028;p48"/>
                    <p:cNvSpPr/>
                    <p:nvPr/>
                  </p:nvSpPr>
                  <p:spPr>
                    <a:xfrm>
                      <a:off x="1943704" y="2767112"/>
                      <a:ext cx="144876" cy="399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04" h="1268" extrusionOk="0">
                          <a:moveTo>
                            <a:pt x="4103" y="0"/>
                          </a:moveTo>
                          <a:lnTo>
                            <a:pt x="534" y="234"/>
                          </a:lnTo>
                          <a:cubicBezTo>
                            <a:pt x="234" y="234"/>
                            <a:pt x="0" y="467"/>
                            <a:pt x="0" y="734"/>
                          </a:cubicBezTo>
                          <a:cubicBezTo>
                            <a:pt x="0" y="1034"/>
                            <a:pt x="234" y="1268"/>
                            <a:pt x="534" y="1268"/>
                          </a:cubicBezTo>
                          <a:lnTo>
                            <a:pt x="4103" y="1034"/>
                          </a:lnTo>
                          <a:cubicBezTo>
                            <a:pt x="4370" y="1034"/>
                            <a:pt x="4604" y="801"/>
                            <a:pt x="4604" y="500"/>
                          </a:cubicBezTo>
                          <a:cubicBezTo>
                            <a:pt x="4604" y="234"/>
                            <a:pt x="4370" y="0"/>
                            <a:pt x="4103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29" name="Google Shape;1029;p48"/>
                    <p:cNvSpPr/>
                    <p:nvPr/>
                  </p:nvSpPr>
                  <p:spPr>
                    <a:xfrm>
                      <a:off x="1905578" y="2680132"/>
                      <a:ext cx="136475" cy="430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1369" extrusionOk="0">
                          <a:moveTo>
                            <a:pt x="3803" y="1"/>
                          </a:moveTo>
                          <a:lnTo>
                            <a:pt x="534" y="301"/>
                          </a:lnTo>
                          <a:cubicBezTo>
                            <a:pt x="234" y="301"/>
                            <a:pt x="0" y="535"/>
                            <a:pt x="0" y="835"/>
                          </a:cubicBezTo>
                          <a:cubicBezTo>
                            <a:pt x="0" y="1102"/>
                            <a:pt x="234" y="1335"/>
                            <a:pt x="534" y="1369"/>
                          </a:cubicBezTo>
                          <a:lnTo>
                            <a:pt x="3803" y="1068"/>
                          </a:lnTo>
                          <a:cubicBezTo>
                            <a:pt x="4070" y="1035"/>
                            <a:pt x="4303" y="835"/>
                            <a:pt x="4337" y="535"/>
                          </a:cubicBezTo>
                          <a:cubicBezTo>
                            <a:pt x="4303" y="234"/>
                            <a:pt x="4070" y="1"/>
                            <a:pt x="3803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030" name="Google Shape;1030;p48"/>
                  <p:cNvGrpSpPr/>
                  <p:nvPr/>
                </p:nvGrpSpPr>
                <p:grpSpPr>
                  <a:xfrm>
                    <a:off x="4349681" y="3789213"/>
                    <a:ext cx="121422" cy="84185"/>
                    <a:chOff x="1905578" y="2680132"/>
                    <a:chExt cx="183002" cy="126880"/>
                  </a:xfrm>
                </p:grpSpPr>
                <p:sp>
                  <p:nvSpPr>
                    <p:cNvPr id="1031" name="Google Shape;1031;p48"/>
                    <p:cNvSpPr/>
                    <p:nvPr/>
                  </p:nvSpPr>
                  <p:spPr>
                    <a:xfrm>
                      <a:off x="1943704" y="2767112"/>
                      <a:ext cx="144876" cy="399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04" h="1268" extrusionOk="0">
                          <a:moveTo>
                            <a:pt x="4103" y="0"/>
                          </a:moveTo>
                          <a:lnTo>
                            <a:pt x="534" y="234"/>
                          </a:lnTo>
                          <a:cubicBezTo>
                            <a:pt x="234" y="234"/>
                            <a:pt x="0" y="467"/>
                            <a:pt x="0" y="734"/>
                          </a:cubicBezTo>
                          <a:cubicBezTo>
                            <a:pt x="0" y="1034"/>
                            <a:pt x="234" y="1268"/>
                            <a:pt x="534" y="1268"/>
                          </a:cubicBezTo>
                          <a:lnTo>
                            <a:pt x="4103" y="1034"/>
                          </a:lnTo>
                          <a:cubicBezTo>
                            <a:pt x="4370" y="1034"/>
                            <a:pt x="4604" y="801"/>
                            <a:pt x="4604" y="500"/>
                          </a:cubicBezTo>
                          <a:cubicBezTo>
                            <a:pt x="4604" y="234"/>
                            <a:pt x="4370" y="0"/>
                            <a:pt x="4103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32" name="Google Shape;1032;p48"/>
                    <p:cNvSpPr/>
                    <p:nvPr/>
                  </p:nvSpPr>
                  <p:spPr>
                    <a:xfrm>
                      <a:off x="1905578" y="2680132"/>
                      <a:ext cx="136475" cy="430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1369" extrusionOk="0">
                          <a:moveTo>
                            <a:pt x="3803" y="1"/>
                          </a:moveTo>
                          <a:lnTo>
                            <a:pt x="534" y="301"/>
                          </a:lnTo>
                          <a:cubicBezTo>
                            <a:pt x="234" y="301"/>
                            <a:pt x="0" y="535"/>
                            <a:pt x="0" y="835"/>
                          </a:cubicBezTo>
                          <a:cubicBezTo>
                            <a:pt x="0" y="1102"/>
                            <a:pt x="234" y="1335"/>
                            <a:pt x="534" y="1369"/>
                          </a:cubicBezTo>
                          <a:lnTo>
                            <a:pt x="3803" y="1068"/>
                          </a:lnTo>
                          <a:cubicBezTo>
                            <a:pt x="4070" y="1035"/>
                            <a:pt x="4303" y="835"/>
                            <a:pt x="4337" y="535"/>
                          </a:cubicBezTo>
                          <a:cubicBezTo>
                            <a:pt x="4303" y="234"/>
                            <a:pt x="4070" y="1"/>
                            <a:pt x="3803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sp>
              <p:nvSpPr>
                <p:cNvPr id="1033" name="Google Shape;1033;p48"/>
                <p:cNvSpPr/>
                <p:nvPr/>
              </p:nvSpPr>
              <p:spPr>
                <a:xfrm>
                  <a:off x="4247112" y="3466902"/>
                  <a:ext cx="15450" cy="38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8" h="1522" extrusionOk="0">
                      <a:moveTo>
                        <a:pt x="447" y="8"/>
                      </a:moveTo>
                      <a:cubicBezTo>
                        <a:pt x="364" y="-8"/>
                        <a:pt x="114" y="116"/>
                        <a:pt x="42" y="318"/>
                      </a:cubicBezTo>
                      <a:cubicBezTo>
                        <a:pt x="-29" y="520"/>
                        <a:pt x="14" y="1024"/>
                        <a:pt x="18" y="1222"/>
                      </a:cubicBezTo>
                      <a:cubicBezTo>
                        <a:pt x="22" y="1420"/>
                        <a:pt x="-13" y="1480"/>
                        <a:pt x="66" y="1508"/>
                      </a:cubicBezTo>
                      <a:cubicBezTo>
                        <a:pt x="145" y="1536"/>
                        <a:pt x="403" y="1476"/>
                        <a:pt x="494" y="1389"/>
                      </a:cubicBezTo>
                      <a:cubicBezTo>
                        <a:pt x="585" y="1302"/>
                        <a:pt x="606" y="1147"/>
                        <a:pt x="614" y="984"/>
                      </a:cubicBezTo>
                      <a:cubicBezTo>
                        <a:pt x="622" y="821"/>
                        <a:pt x="570" y="576"/>
                        <a:pt x="542" y="413"/>
                      </a:cubicBezTo>
                      <a:cubicBezTo>
                        <a:pt x="514" y="250"/>
                        <a:pt x="530" y="24"/>
                        <a:pt x="447" y="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</p:sp>
            <p:sp>
              <p:nvSpPr>
                <p:cNvPr id="1034" name="Google Shape;1034;p48"/>
                <p:cNvSpPr/>
                <p:nvPr/>
              </p:nvSpPr>
              <p:spPr>
                <a:xfrm rot="-899960" flipH="1">
                  <a:off x="5009707" y="3497858"/>
                  <a:ext cx="15450" cy="380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8" h="1522" extrusionOk="0">
                      <a:moveTo>
                        <a:pt x="447" y="8"/>
                      </a:moveTo>
                      <a:cubicBezTo>
                        <a:pt x="364" y="-8"/>
                        <a:pt x="114" y="116"/>
                        <a:pt x="42" y="318"/>
                      </a:cubicBezTo>
                      <a:cubicBezTo>
                        <a:pt x="-29" y="520"/>
                        <a:pt x="14" y="1024"/>
                        <a:pt x="18" y="1222"/>
                      </a:cubicBezTo>
                      <a:cubicBezTo>
                        <a:pt x="22" y="1420"/>
                        <a:pt x="-13" y="1480"/>
                        <a:pt x="66" y="1508"/>
                      </a:cubicBezTo>
                      <a:cubicBezTo>
                        <a:pt x="145" y="1536"/>
                        <a:pt x="403" y="1476"/>
                        <a:pt x="494" y="1389"/>
                      </a:cubicBezTo>
                      <a:cubicBezTo>
                        <a:pt x="585" y="1302"/>
                        <a:pt x="606" y="1147"/>
                        <a:pt x="614" y="984"/>
                      </a:cubicBezTo>
                      <a:cubicBezTo>
                        <a:pt x="622" y="821"/>
                        <a:pt x="570" y="576"/>
                        <a:pt x="542" y="413"/>
                      </a:cubicBezTo>
                      <a:cubicBezTo>
                        <a:pt x="514" y="250"/>
                        <a:pt x="530" y="24"/>
                        <a:pt x="447" y="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</p:sp>
          </p:grpSp>
          <p:sp>
            <p:nvSpPr>
              <p:cNvPr id="1035" name="Google Shape;1035;p48"/>
              <p:cNvSpPr/>
              <p:nvPr/>
            </p:nvSpPr>
            <p:spPr>
              <a:xfrm>
                <a:off x="4611781" y="1601397"/>
                <a:ext cx="25700" cy="79775"/>
              </a:xfrm>
              <a:custGeom>
                <a:avLst/>
                <a:gdLst/>
                <a:ahLst/>
                <a:cxnLst/>
                <a:rect l="l" t="t" r="r" b="b"/>
                <a:pathLst>
                  <a:path w="1028" h="3191" extrusionOk="0">
                    <a:moveTo>
                      <a:pt x="362" y="0"/>
                    </a:moveTo>
                    <a:cubicBezTo>
                      <a:pt x="306" y="429"/>
                      <a:pt x="-83" y="2040"/>
                      <a:pt x="28" y="2572"/>
                    </a:cubicBezTo>
                    <a:cubicBezTo>
                      <a:pt x="139" y="3104"/>
                      <a:pt x="861" y="3088"/>
                      <a:pt x="1028" y="3191"/>
                    </a:cubicBezTo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036" name="Google Shape;1036;p48"/>
            <p:cNvSpPr/>
            <p:nvPr/>
          </p:nvSpPr>
          <p:spPr>
            <a:xfrm>
              <a:off x="4995856" y="2302675"/>
              <a:ext cx="66675" cy="164300"/>
            </a:xfrm>
            <a:custGeom>
              <a:avLst/>
              <a:gdLst/>
              <a:ahLst/>
              <a:cxnLst/>
              <a:rect l="l" t="t" r="r" b="b"/>
              <a:pathLst>
                <a:path w="2667" h="6572" extrusionOk="0">
                  <a:moveTo>
                    <a:pt x="0" y="6572"/>
                  </a:moveTo>
                  <a:cubicBezTo>
                    <a:pt x="222" y="6334"/>
                    <a:pt x="953" y="5857"/>
                    <a:pt x="1334" y="5143"/>
                  </a:cubicBezTo>
                  <a:cubicBezTo>
                    <a:pt x="1715" y="4429"/>
                    <a:pt x="2064" y="3143"/>
                    <a:pt x="2286" y="2286"/>
                  </a:cubicBezTo>
                  <a:cubicBezTo>
                    <a:pt x="2508" y="1429"/>
                    <a:pt x="2604" y="381"/>
                    <a:pt x="2667" y="0"/>
                  </a:cubicBezTo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25" name="Google Shape;935;p48"/>
          <p:cNvSpPr txBox="1"/>
          <p:nvPr/>
        </p:nvSpPr>
        <p:spPr>
          <a:xfrm>
            <a:off x="709475" y="2663857"/>
            <a:ext cx="1875784" cy="345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600" dirty="0" smtClean="0">
                <a:solidFill>
                  <a:schemeClr val="dk2"/>
                </a:solidFill>
                <a:latin typeface="Bungee"/>
                <a:ea typeface="Bungee"/>
                <a:cs typeface="Bungee"/>
                <a:sym typeface="Bungee"/>
              </a:rPr>
              <a:t>Сексуална дисфункција</a:t>
            </a:r>
            <a:endParaRPr sz="1600" dirty="0">
              <a:solidFill>
                <a:schemeClr val="dk2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</p:spTree>
  </p:cSld>
  <p:clrMapOvr>
    <a:masterClrMapping/>
  </p:clrMapOvr>
  <p:transition spd="slow" advTm="23871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42"/>
          <p:cNvSpPr txBox="1">
            <a:spLocks noGrp="1"/>
          </p:cNvSpPr>
          <p:nvPr>
            <p:ph type="subTitle" idx="1"/>
          </p:nvPr>
        </p:nvSpPr>
        <p:spPr>
          <a:xfrm>
            <a:off x="1163782" y="2036618"/>
            <a:ext cx="2884970" cy="77788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/>
            <a:r>
              <a:rPr lang="sr-Cyrl-C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Јавити се изабраном лекару </a:t>
            </a:r>
            <a:r>
              <a:rPr lang="sr-Cyrl-C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где ће се након процене фактора ризика одредити ниво шећера у крви наште, и уколико је потребно урадити и додатне анализе крви.</a:t>
            </a:r>
            <a:endParaRPr lang="sr-Cyrl-R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0" name="Google Shape;640;p42"/>
          <p:cNvSpPr txBox="1">
            <a:spLocks noGrp="1"/>
          </p:cNvSpPr>
          <p:nvPr>
            <p:ph type="title" idx="2"/>
          </p:nvPr>
        </p:nvSpPr>
        <p:spPr>
          <a:xfrm>
            <a:off x="2326602" y="1221575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642" name="Google Shape;642;p42"/>
          <p:cNvSpPr txBox="1">
            <a:spLocks noGrp="1"/>
          </p:cNvSpPr>
          <p:nvPr>
            <p:ph type="title" idx="4"/>
          </p:nvPr>
        </p:nvSpPr>
        <p:spPr>
          <a:xfrm>
            <a:off x="5902998" y="1249813"/>
            <a:ext cx="9144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645" name="Google Shape;645;p42"/>
          <p:cNvSpPr txBox="1">
            <a:spLocks noGrp="1"/>
          </p:cNvSpPr>
          <p:nvPr>
            <p:ph type="title" idx="7"/>
          </p:nvPr>
        </p:nvSpPr>
        <p:spPr>
          <a:xfrm>
            <a:off x="3557848" y="3038800"/>
            <a:ext cx="2019992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646" name="Google Shape;646;p42"/>
          <p:cNvSpPr txBox="1">
            <a:spLocks noGrp="1"/>
          </p:cNvSpPr>
          <p:nvPr>
            <p:ph type="subTitle" idx="8"/>
          </p:nvPr>
        </p:nvSpPr>
        <p:spPr>
          <a:xfrm>
            <a:off x="1886990" y="3856500"/>
            <a:ext cx="5020886" cy="6988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sr-Cyrl-C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Препоручује се чешће тестирање особа које имају предијабетес и оних који имају више придружених фактора </a:t>
            </a:r>
            <a:r>
              <a:rPr lang="sr-Cyrl-C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ризика!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0" name="Google Shape;650;p42"/>
          <p:cNvSpPr txBox="1">
            <a:spLocks noGrp="1"/>
          </p:cNvSpPr>
          <p:nvPr>
            <p:ph type="title" idx="15"/>
          </p:nvPr>
        </p:nvSpPr>
        <p:spPr>
          <a:xfrm>
            <a:off x="713225" y="368825"/>
            <a:ext cx="77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 smtClean="0"/>
              <a:t>Како открити дијабетес</a:t>
            </a:r>
            <a:endParaRPr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5"/>
          </p:nvPr>
        </p:nvSpPr>
        <p:spPr>
          <a:xfrm>
            <a:off x="4771505" y="1637607"/>
            <a:ext cx="3257747" cy="1268333"/>
          </a:xfrm>
        </p:spPr>
        <p:txBody>
          <a:bodyPr/>
          <a:lstStyle/>
          <a:p>
            <a:pPr algn="just"/>
            <a:r>
              <a:rPr lang="sr-Cyrl-CS" altLang="en-US" sz="1200" dirty="0" smtClean="0">
                <a:solidFill>
                  <a:schemeClr val="tx1"/>
                </a:solidFill>
              </a:rPr>
              <a:t>        Скрининг </a:t>
            </a:r>
            <a:r>
              <a:rPr lang="sr-Cyrl-CS" altLang="en-US" sz="1200" dirty="0">
                <a:solidFill>
                  <a:schemeClr val="tx1"/>
                </a:solidFill>
              </a:rPr>
              <a:t>за рано </a:t>
            </a:r>
            <a:r>
              <a:rPr lang="sr-Cyrl-CS" altLang="en-US" sz="1200" dirty="0" smtClean="0">
                <a:solidFill>
                  <a:schemeClr val="tx1"/>
                </a:solidFill>
              </a:rPr>
              <a:t>откривање дијабетеса </a:t>
            </a:r>
            <a:r>
              <a:rPr lang="sr-Cyrl-CS" altLang="en-US" sz="1200" dirty="0">
                <a:solidFill>
                  <a:schemeClr val="tx1"/>
                </a:solidFill>
              </a:rPr>
              <a:t>препоручује </a:t>
            </a:r>
            <a:r>
              <a:rPr lang="sr-Cyrl-CS" altLang="en-US" sz="1200" dirty="0" smtClean="0">
                <a:solidFill>
                  <a:schemeClr val="tx1"/>
                </a:solidFill>
              </a:rPr>
              <a:t>се свим </a:t>
            </a:r>
            <a:r>
              <a:rPr lang="sr-Cyrl-CS" altLang="en-US" sz="1200" dirty="0">
                <a:solidFill>
                  <a:schemeClr val="tx1"/>
                </a:solidFill>
              </a:rPr>
              <a:t>особама од навршене </a:t>
            </a:r>
            <a:r>
              <a:rPr lang="sr-Latn-RS" altLang="en-US" sz="1200" dirty="0" smtClean="0">
                <a:solidFill>
                  <a:schemeClr val="tx1"/>
                </a:solidFill>
              </a:rPr>
              <a:t>4</a:t>
            </a:r>
            <a:r>
              <a:rPr lang="sr-Cyrl-CS" altLang="en-US" sz="1200" dirty="0" smtClean="0">
                <a:solidFill>
                  <a:schemeClr val="tx1"/>
                </a:solidFill>
              </a:rPr>
              <a:t>5</a:t>
            </a:r>
            <a:r>
              <a:rPr lang="sr-Cyrl-CS" altLang="en-US" sz="1200" dirty="0">
                <a:solidFill>
                  <a:schemeClr val="tx1"/>
                </a:solidFill>
              </a:rPr>
              <a:t>. године живота</a:t>
            </a:r>
            <a:r>
              <a:rPr lang="sr-Cyrl-CS" altLang="en-US" sz="1200" dirty="0" smtClean="0">
                <a:solidFill>
                  <a:schemeClr val="tx1"/>
                </a:solidFill>
              </a:rPr>
              <a:t>,  </a:t>
            </a:r>
            <a:r>
              <a:rPr lang="sr-Cyrl-CS" altLang="en-US" sz="1200" dirty="0">
                <a:solidFill>
                  <a:schemeClr val="tx1"/>
                </a:solidFill>
              </a:rPr>
              <a:t>једанпут у три </a:t>
            </a:r>
            <a:r>
              <a:rPr lang="sr-Cyrl-CS" altLang="en-US" sz="1200" dirty="0" smtClean="0">
                <a:solidFill>
                  <a:schemeClr val="tx1"/>
                </a:solidFill>
              </a:rPr>
              <a:t>године.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5806">
        <p:circle/>
      </p:transition>
    </mc:Choice>
    <mc:Fallback xmlns="">
      <p:transition spd="slow" advTm="25806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 Diabetes Day by Slidesgo">
  <a:themeElements>
    <a:clrScheme name="Simple Light">
      <a:dk1>
        <a:srgbClr val="F6EFE4"/>
      </a:dk1>
      <a:lt1>
        <a:srgbClr val="103C60"/>
      </a:lt1>
      <a:dk2>
        <a:srgbClr val="8CD8E1"/>
      </a:dk2>
      <a:lt2>
        <a:srgbClr val="53A2B9"/>
      </a:lt2>
      <a:accent1>
        <a:srgbClr val="FE5145"/>
      </a:accent1>
      <a:accent2>
        <a:srgbClr val="1C5F5D"/>
      </a:accent2>
      <a:accent3>
        <a:srgbClr val="F6BC9B"/>
      </a:accent3>
      <a:accent4>
        <a:srgbClr val="F08F58"/>
      </a:accent4>
      <a:accent5>
        <a:srgbClr val="FFFFFF"/>
      </a:accent5>
      <a:accent6>
        <a:srgbClr val="FFFFFF"/>
      </a:accent6>
      <a:hlink>
        <a:srgbClr val="F6EFE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414</Words>
  <Application>Microsoft Office PowerPoint</Application>
  <PresentationFormat>On-screen Show (16:9)</PresentationFormat>
  <Paragraphs>85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Bungee</vt:lpstr>
      <vt:lpstr>Cairo</vt:lpstr>
      <vt:lpstr>Wingdings</vt:lpstr>
      <vt:lpstr>Wingdings 3</vt:lpstr>
      <vt:lpstr>World Diabetes Day by Slidesgo</vt:lpstr>
      <vt:lpstr> Светски дан борбе против шећерне болести 14. новембар</vt:lpstr>
      <vt:lpstr> </vt:lpstr>
      <vt:lpstr>У Србији</vt:lpstr>
      <vt:lpstr>Шта је дијабетес?</vt:lpstr>
      <vt:lpstr>   Тип 1 дијабетеса   - Тип 1 дијабетеса (раније познат као инсулин-зависни) се карактерише дефицитом производње инсулина и захтева дневну примену инсулина.   Тип 2 дијабетеса  - Тип 2 дијабетеса (раније називан инсулин-независни) се јавља код неефикасне употребе постојећег инсулина у организму. Дијабетес тип 2 се јавља код већине људи са дијабетесом (95%) и углавном је последица вишка килограма и физичке неактивности.  Гестациони дијабетес   - Гестациони дијабетес је хипергликемија (повишен ниво глукозе у крви) која се јавља први пут у трудноћи, са вредностима глукозе у крви изнад нормалне, али испод вредности које постоје код дијагнозе дијабетеса, и може се јавити и у другим трудноћама.   </vt:lpstr>
      <vt:lpstr>Симптоми дијабетеса</vt:lpstr>
      <vt:lpstr>Фактори ризика за тип 2 дијабетеса</vt:lpstr>
      <vt:lpstr>Хроничне компликације дијабетеса </vt:lpstr>
      <vt:lpstr>01</vt:lpstr>
      <vt:lpstr>Терапија</vt:lpstr>
      <vt:lpstr>Како спречити тип 2 дијабетеса?</vt:lpstr>
      <vt:lpstr>Слика говори више од речи</vt:lpstr>
      <vt:lpstr>Физичка активност је један од главних стубова  превенцијe дијабетеса!  </vt:lpstr>
      <vt:lpstr>Правилна/здрава        исхрана</vt:lpstr>
      <vt:lpstr>Проверите ваш ризик!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DIABETES DAY</dc:title>
  <dc:creator>Nevenka Kovacevic</dc:creator>
  <cp:lastModifiedBy>Nevenka Kovacevic</cp:lastModifiedBy>
  <cp:revision>63</cp:revision>
  <dcterms:modified xsi:type="dcterms:W3CDTF">2022-11-07T12:09:14Z</dcterms:modified>
</cp:coreProperties>
</file>