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notesMasterIdLst>
    <p:notesMasterId r:id="rId12"/>
  </p:notesMasterIdLst>
  <p:sldIdLst>
    <p:sldId id="316" r:id="rId3"/>
    <p:sldId id="299" r:id="rId4"/>
    <p:sldId id="265" r:id="rId5"/>
    <p:sldId id="318" r:id="rId6"/>
    <p:sldId id="310" r:id="rId7"/>
    <p:sldId id="360" r:id="rId8"/>
    <p:sldId id="261" r:id="rId9"/>
    <p:sldId id="263" r:id="rId10"/>
    <p:sldId id="317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4D6DD6-DD03-466F-97D3-EA86505269CA}" v="62" dt="2024-04-29T11:33:56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ja Markovic" userId="eede1524-b2d5-4f30-b4f0-aed00750f43d" providerId="ADAL" clId="{374D6DD6-DD03-466F-97D3-EA86505269CA}"/>
    <pc:docChg chg="undo redo custSel addSld delSld modSld addMainMaster delMainMaster modMainMaster modShowInfo">
      <pc:chgData name="Marija Markovic" userId="eede1524-b2d5-4f30-b4f0-aed00750f43d" providerId="ADAL" clId="{374D6DD6-DD03-466F-97D3-EA86505269CA}" dt="2024-04-29T11:33:56.572" v="210"/>
      <pc:docMkLst>
        <pc:docMk/>
      </pc:docMkLst>
      <pc:sldChg chg="del">
        <pc:chgData name="Marija Markovic" userId="eede1524-b2d5-4f30-b4f0-aed00750f43d" providerId="ADAL" clId="{374D6DD6-DD03-466F-97D3-EA86505269CA}" dt="2024-04-29T11:07:39.262" v="22" actId="2696"/>
        <pc:sldMkLst>
          <pc:docMk/>
          <pc:sldMk cId="982052647" sldId="256"/>
        </pc:sldMkLst>
      </pc:sldChg>
      <pc:sldChg chg="modSp mod modTransition modAnim">
        <pc:chgData name="Marija Markovic" userId="eede1524-b2d5-4f30-b4f0-aed00750f43d" providerId="ADAL" clId="{374D6DD6-DD03-466F-97D3-EA86505269CA}" dt="2024-04-29T11:33:45.405" v="209"/>
        <pc:sldMkLst>
          <pc:docMk/>
          <pc:sldMk cId="1825700007" sldId="261"/>
        </pc:sldMkLst>
        <pc:spChg chg="mod">
          <ac:chgData name="Marija Markovic" userId="eede1524-b2d5-4f30-b4f0-aed00750f43d" providerId="ADAL" clId="{374D6DD6-DD03-466F-97D3-EA86505269CA}" dt="2024-04-29T11:10:21.775" v="47" actId="1076"/>
          <ac:spMkLst>
            <pc:docMk/>
            <pc:sldMk cId="1825700007" sldId="261"/>
            <ac:spMk id="4" creationId="{00000000-0000-0000-0000-000000000000}"/>
          </ac:spMkLst>
        </pc:spChg>
        <pc:spChg chg="mod">
          <ac:chgData name="Marija Markovic" userId="eede1524-b2d5-4f30-b4f0-aed00750f43d" providerId="ADAL" clId="{374D6DD6-DD03-466F-97D3-EA86505269CA}" dt="2024-04-29T11:12:09.450" v="63" actId="14861"/>
          <ac:spMkLst>
            <pc:docMk/>
            <pc:sldMk cId="1825700007" sldId="261"/>
            <ac:spMk id="5" creationId="{00000000-0000-0000-0000-000000000000}"/>
          </ac:spMkLst>
        </pc:spChg>
        <pc:spChg chg="mod">
          <ac:chgData name="Marija Markovic" userId="eede1524-b2d5-4f30-b4f0-aed00750f43d" providerId="ADAL" clId="{374D6DD6-DD03-466F-97D3-EA86505269CA}" dt="2024-04-29T11:11:17.728" v="58" actId="14100"/>
          <ac:spMkLst>
            <pc:docMk/>
            <pc:sldMk cId="1825700007" sldId="261"/>
            <ac:spMk id="6" creationId="{00000000-0000-0000-0000-000000000000}"/>
          </ac:spMkLst>
        </pc:spChg>
        <pc:spChg chg="mod">
          <ac:chgData name="Marija Markovic" userId="eede1524-b2d5-4f30-b4f0-aed00750f43d" providerId="ADAL" clId="{374D6DD6-DD03-466F-97D3-EA86505269CA}" dt="2024-04-29T11:10:58.840" v="54" actId="1076"/>
          <ac:spMkLst>
            <pc:docMk/>
            <pc:sldMk cId="1825700007" sldId="261"/>
            <ac:spMk id="7" creationId="{00000000-0000-0000-0000-000000000000}"/>
          </ac:spMkLst>
        </pc:spChg>
        <pc:spChg chg="mod">
          <ac:chgData name="Marija Markovic" userId="eede1524-b2d5-4f30-b4f0-aed00750f43d" providerId="ADAL" clId="{374D6DD6-DD03-466F-97D3-EA86505269CA}" dt="2024-04-29T11:11:21.024" v="59" actId="14100"/>
          <ac:spMkLst>
            <pc:docMk/>
            <pc:sldMk cId="1825700007" sldId="261"/>
            <ac:spMk id="8" creationId="{00000000-0000-0000-0000-000000000000}"/>
          </ac:spMkLst>
        </pc:spChg>
        <pc:spChg chg="mod">
          <ac:chgData name="Marija Markovic" userId="eede1524-b2d5-4f30-b4f0-aed00750f43d" providerId="ADAL" clId="{374D6DD6-DD03-466F-97D3-EA86505269CA}" dt="2024-04-29T11:11:35.584" v="61" actId="14100"/>
          <ac:spMkLst>
            <pc:docMk/>
            <pc:sldMk cId="1825700007" sldId="261"/>
            <ac:spMk id="9" creationId="{00000000-0000-0000-0000-000000000000}"/>
          </ac:spMkLst>
        </pc:spChg>
      </pc:sldChg>
      <pc:sldChg chg="modSp mod modTransition">
        <pc:chgData name="Marija Markovic" userId="eede1524-b2d5-4f30-b4f0-aed00750f43d" providerId="ADAL" clId="{374D6DD6-DD03-466F-97D3-EA86505269CA}" dt="2024-04-29T11:33:56.572" v="210"/>
        <pc:sldMkLst>
          <pc:docMk/>
          <pc:sldMk cId="926939545" sldId="263"/>
        </pc:sldMkLst>
        <pc:spChg chg="mod">
          <ac:chgData name="Marija Markovic" userId="eede1524-b2d5-4f30-b4f0-aed00750f43d" providerId="ADAL" clId="{374D6DD6-DD03-466F-97D3-EA86505269CA}" dt="2024-04-29T11:12:35.975" v="68" actId="1076"/>
          <ac:spMkLst>
            <pc:docMk/>
            <pc:sldMk cId="926939545" sldId="263"/>
            <ac:spMk id="4" creationId="{00000000-0000-0000-0000-000000000000}"/>
          </ac:spMkLst>
        </pc:spChg>
        <pc:spChg chg="mod">
          <ac:chgData name="Marija Markovic" userId="eede1524-b2d5-4f30-b4f0-aed00750f43d" providerId="ADAL" clId="{374D6DD6-DD03-466F-97D3-EA86505269CA}" dt="2024-04-29T11:12:42.474" v="71" actId="14100"/>
          <ac:spMkLst>
            <pc:docMk/>
            <pc:sldMk cId="926939545" sldId="263"/>
            <ac:spMk id="5" creationId="{00000000-0000-0000-0000-000000000000}"/>
          </ac:spMkLst>
        </pc:spChg>
        <pc:spChg chg="mod">
          <ac:chgData name="Marija Markovic" userId="eede1524-b2d5-4f30-b4f0-aed00750f43d" providerId="ADAL" clId="{374D6DD6-DD03-466F-97D3-EA86505269CA}" dt="2024-04-29T11:12:38.215" v="69" actId="1076"/>
          <ac:spMkLst>
            <pc:docMk/>
            <pc:sldMk cId="926939545" sldId="263"/>
            <ac:spMk id="6" creationId="{00000000-0000-0000-0000-000000000000}"/>
          </ac:spMkLst>
        </pc:spChg>
        <pc:spChg chg="mod">
          <ac:chgData name="Marija Markovic" userId="eede1524-b2d5-4f30-b4f0-aed00750f43d" providerId="ADAL" clId="{374D6DD6-DD03-466F-97D3-EA86505269CA}" dt="2024-04-29T11:12:56.167" v="74" actId="1076"/>
          <ac:spMkLst>
            <pc:docMk/>
            <pc:sldMk cId="926939545" sldId="263"/>
            <ac:spMk id="7" creationId="{00000000-0000-0000-0000-000000000000}"/>
          </ac:spMkLst>
        </pc:spChg>
        <pc:picChg chg="mod">
          <ac:chgData name="Marija Markovic" userId="eede1524-b2d5-4f30-b4f0-aed00750f43d" providerId="ADAL" clId="{374D6DD6-DD03-466F-97D3-EA86505269CA}" dt="2024-04-29T11:12:39.887" v="70" actId="1076"/>
          <ac:picMkLst>
            <pc:docMk/>
            <pc:sldMk cId="926939545" sldId="263"/>
            <ac:picMk id="2" creationId="{0EBE1DDA-8530-CE2F-8CBA-DBFB7148CBE9}"/>
          </ac:picMkLst>
        </pc:picChg>
        <pc:picChg chg="mod">
          <ac:chgData name="Marija Markovic" userId="eede1524-b2d5-4f30-b4f0-aed00750f43d" providerId="ADAL" clId="{374D6DD6-DD03-466F-97D3-EA86505269CA}" dt="2024-04-29T11:12:53.471" v="73" actId="1076"/>
          <ac:picMkLst>
            <pc:docMk/>
            <pc:sldMk cId="926939545" sldId="263"/>
            <ac:picMk id="3" creationId="{069BFCA1-A42F-E471-64DF-C74F5B5A1DC3}"/>
          </ac:picMkLst>
        </pc:picChg>
      </pc:sldChg>
      <pc:sldChg chg="modSp mod modTransition modClrScheme modAnim chgLayout">
        <pc:chgData name="Marija Markovic" userId="eede1524-b2d5-4f30-b4f0-aed00750f43d" providerId="ADAL" clId="{374D6DD6-DD03-466F-97D3-EA86505269CA}" dt="2024-04-29T11:21:50.531" v="176"/>
        <pc:sldMkLst>
          <pc:docMk/>
          <pc:sldMk cId="794363501" sldId="265"/>
        </pc:sldMkLst>
        <pc:spChg chg="mod">
          <ac:chgData name="Marija Markovic" userId="eede1524-b2d5-4f30-b4f0-aed00750f43d" providerId="ADAL" clId="{374D6DD6-DD03-466F-97D3-EA86505269CA}" dt="2024-04-29T11:13:48.809" v="80" actId="207"/>
          <ac:spMkLst>
            <pc:docMk/>
            <pc:sldMk cId="794363501" sldId="265"/>
            <ac:spMk id="8" creationId="{00000000-0000-0000-0000-000000000000}"/>
          </ac:spMkLst>
        </pc:spChg>
        <pc:spChg chg="mod">
          <ac:chgData name="Marija Markovic" userId="eede1524-b2d5-4f30-b4f0-aed00750f43d" providerId="ADAL" clId="{374D6DD6-DD03-466F-97D3-EA86505269CA}" dt="2024-04-29T11:14:20.418" v="89" actId="207"/>
          <ac:spMkLst>
            <pc:docMk/>
            <pc:sldMk cId="794363501" sldId="265"/>
            <ac:spMk id="9" creationId="{00000000-0000-0000-0000-000000000000}"/>
          </ac:spMkLst>
        </pc:spChg>
      </pc:sldChg>
      <pc:sldChg chg="modSp mod modTransition setBg">
        <pc:chgData name="Marija Markovic" userId="eede1524-b2d5-4f30-b4f0-aed00750f43d" providerId="ADAL" clId="{374D6DD6-DD03-466F-97D3-EA86505269CA}" dt="2024-04-29T11:20:50.201" v="165"/>
        <pc:sldMkLst>
          <pc:docMk/>
          <pc:sldMk cId="1507836459" sldId="299"/>
        </pc:sldMkLst>
        <pc:spChg chg="mod">
          <ac:chgData name="Marija Markovic" userId="eede1524-b2d5-4f30-b4f0-aed00750f43d" providerId="ADAL" clId="{374D6DD6-DD03-466F-97D3-EA86505269CA}" dt="2024-04-29T11:14:08.642" v="86" actId="207"/>
          <ac:spMkLst>
            <pc:docMk/>
            <pc:sldMk cId="1507836459" sldId="299"/>
            <ac:spMk id="3" creationId="{02DD1919-DEB0-350F-5801-647258B3187F}"/>
          </ac:spMkLst>
        </pc:spChg>
        <pc:spChg chg="mod">
          <ac:chgData name="Marija Markovic" userId="eede1524-b2d5-4f30-b4f0-aed00750f43d" providerId="ADAL" clId="{374D6DD6-DD03-466F-97D3-EA86505269CA}" dt="2024-04-29T11:14:13.463" v="87" actId="1076"/>
          <ac:spMkLst>
            <pc:docMk/>
            <pc:sldMk cId="1507836459" sldId="299"/>
            <ac:spMk id="9" creationId="{00000000-0000-0000-0000-000000000000}"/>
          </ac:spMkLst>
        </pc:spChg>
        <pc:spChg chg="mod">
          <ac:chgData name="Marija Markovic" userId="eede1524-b2d5-4f30-b4f0-aed00750f43d" providerId="ADAL" clId="{374D6DD6-DD03-466F-97D3-EA86505269CA}" dt="2024-04-29T11:13:52.177" v="82" actId="208"/>
          <ac:spMkLst>
            <pc:docMk/>
            <pc:sldMk cId="1507836459" sldId="299"/>
            <ac:spMk id="15" creationId="{00000000-0000-0000-0000-000000000000}"/>
          </ac:spMkLst>
        </pc:spChg>
      </pc:sldChg>
      <pc:sldChg chg="modSp mod modTransition modClrScheme modAnim chgLayout">
        <pc:chgData name="Marija Markovic" userId="eede1524-b2d5-4f30-b4f0-aed00750f43d" providerId="ADAL" clId="{374D6DD6-DD03-466F-97D3-EA86505269CA}" dt="2024-04-29T11:33:25.556" v="207"/>
        <pc:sldMkLst>
          <pc:docMk/>
          <pc:sldMk cId="4236753820" sldId="310"/>
        </pc:sldMkLst>
        <pc:spChg chg="mod ord">
          <ac:chgData name="Marija Markovic" userId="eede1524-b2d5-4f30-b4f0-aed00750f43d" providerId="ADAL" clId="{374D6DD6-DD03-466F-97D3-EA86505269CA}" dt="2024-04-29T11:07:28.236" v="21" actId="700"/>
          <ac:spMkLst>
            <pc:docMk/>
            <pc:sldMk cId="4236753820" sldId="310"/>
            <ac:spMk id="5" creationId="{00000000-0000-0000-0000-000000000000}"/>
          </ac:spMkLst>
        </pc:spChg>
        <pc:spChg chg="mod ord">
          <ac:chgData name="Marija Markovic" userId="eede1524-b2d5-4f30-b4f0-aed00750f43d" providerId="ADAL" clId="{374D6DD6-DD03-466F-97D3-EA86505269CA}" dt="2024-04-29T11:07:28.236" v="21" actId="700"/>
          <ac:spMkLst>
            <pc:docMk/>
            <pc:sldMk cId="4236753820" sldId="310"/>
            <ac:spMk id="7" creationId="{00000000-0000-0000-0000-000000000000}"/>
          </ac:spMkLst>
        </pc:spChg>
      </pc:sldChg>
      <pc:sldChg chg="modSp mod modTransition">
        <pc:chgData name="Marija Markovic" userId="eede1524-b2d5-4f30-b4f0-aed00750f43d" providerId="ADAL" clId="{374D6DD6-DD03-466F-97D3-EA86505269CA}" dt="2024-04-29T11:20:50.201" v="165"/>
        <pc:sldMkLst>
          <pc:docMk/>
          <pc:sldMk cId="2445457049" sldId="316"/>
        </pc:sldMkLst>
        <pc:spChg chg="mod">
          <ac:chgData name="Marija Markovic" userId="eede1524-b2d5-4f30-b4f0-aed00750f43d" providerId="ADAL" clId="{374D6DD6-DD03-466F-97D3-EA86505269CA}" dt="2024-04-29T11:13:04.729" v="75" actId="113"/>
          <ac:spMkLst>
            <pc:docMk/>
            <pc:sldMk cId="2445457049" sldId="316"/>
            <ac:spMk id="8" creationId="{3F034A31-59C2-7DE7-EE9F-03316F1C94A7}"/>
          </ac:spMkLst>
        </pc:spChg>
      </pc:sldChg>
      <pc:sldChg chg="modTransition">
        <pc:chgData name="Marija Markovic" userId="eede1524-b2d5-4f30-b4f0-aed00750f43d" providerId="ADAL" clId="{374D6DD6-DD03-466F-97D3-EA86505269CA}" dt="2024-04-29T11:29:49.471" v="203"/>
        <pc:sldMkLst>
          <pc:docMk/>
          <pc:sldMk cId="3136853492" sldId="317"/>
        </pc:sldMkLst>
      </pc:sldChg>
      <pc:sldChg chg="modSp mod modTransition modAnim">
        <pc:chgData name="Marija Markovic" userId="eede1524-b2d5-4f30-b4f0-aed00750f43d" providerId="ADAL" clId="{374D6DD6-DD03-466F-97D3-EA86505269CA}" dt="2024-04-29T11:33:13.195" v="205"/>
        <pc:sldMkLst>
          <pc:docMk/>
          <pc:sldMk cId="1923456102" sldId="318"/>
        </pc:sldMkLst>
        <pc:spChg chg="mod">
          <ac:chgData name="Marija Markovic" userId="eede1524-b2d5-4f30-b4f0-aed00750f43d" providerId="ADAL" clId="{374D6DD6-DD03-466F-97D3-EA86505269CA}" dt="2024-04-29T11:08:19.079" v="31" actId="1076"/>
          <ac:spMkLst>
            <pc:docMk/>
            <pc:sldMk cId="1923456102" sldId="318"/>
            <ac:spMk id="6" creationId="{00000000-0000-0000-0000-000000000000}"/>
          </ac:spMkLst>
        </pc:spChg>
        <pc:spChg chg="mod">
          <ac:chgData name="Marija Markovic" userId="eede1524-b2d5-4f30-b4f0-aed00750f43d" providerId="ADAL" clId="{374D6DD6-DD03-466F-97D3-EA86505269CA}" dt="2024-04-29T11:08:02.744" v="24" actId="1076"/>
          <ac:spMkLst>
            <pc:docMk/>
            <pc:sldMk cId="1923456102" sldId="318"/>
            <ac:spMk id="7" creationId="{00000000-0000-0000-0000-000000000000}"/>
          </ac:spMkLst>
        </pc:spChg>
        <pc:spChg chg="mod">
          <ac:chgData name="Marija Markovic" userId="eede1524-b2d5-4f30-b4f0-aed00750f43d" providerId="ADAL" clId="{374D6DD6-DD03-466F-97D3-EA86505269CA}" dt="2024-04-29T11:06:29.330" v="5" actId="207"/>
          <ac:spMkLst>
            <pc:docMk/>
            <pc:sldMk cId="1923456102" sldId="318"/>
            <ac:spMk id="10" creationId="{00000000-0000-0000-0000-000000000000}"/>
          </ac:spMkLst>
        </pc:spChg>
        <pc:spChg chg="mod">
          <ac:chgData name="Marija Markovic" userId="eede1524-b2d5-4f30-b4f0-aed00750f43d" providerId="ADAL" clId="{374D6DD6-DD03-466F-97D3-EA86505269CA}" dt="2024-04-29T11:07:56.056" v="23" actId="14100"/>
          <ac:spMkLst>
            <pc:docMk/>
            <pc:sldMk cId="1923456102" sldId="318"/>
            <ac:spMk id="13314" creationId="{00000000-0000-0000-0000-000000000000}"/>
          </ac:spMkLst>
        </pc:spChg>
        <pc:spChg chg="mod">
          <ac:chgData name="Marija Markovic" userId="eede1524-b2d5-4f30-b4f0-aed00750f43d" providerId="ADAL" clId="{374D6DD6-DD03-466F-97D3-EA86505269CA}" dt="2024-04-29T11:08:15.070" v="30" actId="27636"/>
          <ac:spMkLst>
            <pc:docMk/>
            <pc:sldMk cId="1923456102" sldId="318"/>
            <ac:spMk id="13315" creationId="{00000000-0000-0000-0000-000000000000}"/>
          </ac:spMkLst>
        </pc:spChg>
        <pc:picChg chg="mod">
          <ac:chgData name="Marija Markovic" userId="eede1524-b2d5-4f30-b4f0-aed00750f43d" providerId="ADAL" clId="{374D6DD6-DD03-466F-97D3-EA86505269CA}" dt="2024-04-29T11:08:05.200" v="25" actId="1076"/>
          <ac:picMkLst>
            <pc:docMk/>
            <pc:sldMk cId="1923456102" sldId="318"/>
            <ac:picMk id="3" creationId="{00000000-0000-0000-0000-000000000000}"/>
          </ac:picMkLst>
        </pc:picChg>
      </pc:sldChg>
      <pc:sldChg chg="new del">
        <pc:chgData name="Marija Markovic" userId="eede1524-b2d5-4f30-b4f0-aed00750f43d" providerId="ADAL" clId="{374D6DD6-DD03-466F-97D3-EA86505269CA}" dt="2024-04-29T11:15:51.967" v="92" actId="2696"/>
        <pc:sldMkLst>
          <pc:docMk/>
          <pc:sldMk cId="3014647458" sldId="319"/>
        </pc:sldMkLst>
      </pc:sldChg>
      <pc:sldChg chg="modSp add mod modTransition modAnim">
        <pc:chgData name="Marija Markovic" userId="eede1524-b2d5-4f30-b4f0-aed00750f43d" providerId="ADAL" clId="{374D6DD6-DD03-466F-97D3-EA86505269CA}" dt="2024-04-29T11:33:33.218" v="208"/>
        <pc:sldMkLst>
          <pc:docMk/>
          <pc:sldMk cId="165466678" sldId="360"/>
        </pc:sldMkLst>
        <pc:spChg chg="mod">
          <ac:chgData name="Marija Markovic" userId="eede1524-b2d5-4f30-b4f0-aed00750f43d" providerId="ADAL" clId="{374D6DD6-DD03-466F-97D3-EA86505269CA}" dt="2024-04-29T11:16:15.158" v="94" actId="2711"/>
          <ac:spMkLst>
            <pc:docMk/>
            <pc:sldMk cId="165466678" sldId="360"/>
            <ac:spMk id="2" creationId="{BF7B82E7-BAC1-9876-3A15-5B197D20B42C}"/>
          </ac:spMkLst>
        </pc:spChg>
        <pc:spChg chg="mod">
          <ac:chgData name="Marija Markovic" userId="eede1524-b2d5-4f30-b4f0-aed00750f43d" providerId="ADAL" clId="{374D6DD6-DD03-466F-97D3-EA86505269CA}" dt="2024-04-29T11:18:39.147" v="149" actId="255"/>
          <ac:spMkLst>
            <pc:docMk/>
            <pc:sldMk cId="165466678" sldId="360"/>
            <ac:spMk id="3" creationId="{BA53B3B6-5C66-8BDA-2CBA-0F624630933F}"/>
          </ac:spMkLst>
        </pc:spChg>
        <pc:spChg chg="mod">
          <ac:chgData name="Marija Markovic" userId="eede1524-b2d5-4f30-b4f0-aed00750f43d" providerId="ADAL" clId="{374D6DD6-DD03-466F-97D3-EA86505269CA}" dt="2024-04-29T11:18:56.054" v="153" actId="1076"/>
          <ac:spMkLst>
            <pc:docMk/>
            <pc:sldMk cId="165466678" sldId="360"/>
            <ac:spMk id="4" creationId="{201242C3-8695-C13A-8F36-86B40AF98BC5}"/>
          </ac:spMkLst>
        </pc:spChg>
        <pc:spChg chg="mod">
          <ac:chgData name="Marija Markovic" userId="eede1524-b2d5-4f30-b4f0-aed00750f43d" providerId="ADAL" clId="{374D6DD6-DD03-466F-97D3-EA86505269CA}" dt="2024-04-29T11:18:50.235" v="152" actId="207"/>
          <ac:spMkLst>
            <pc:docMk/>
            <pc:sldMk cId="165466678" sldId="360"/>
            <ac:spMk id="6" creationId="{77CD4BBC-7000-8307-AF2E-9CD4B1E459C0}"/>
          </ac:spMkLst>
        </pc:spChg>
      </pc:sldChg>
      <pc:sldMasterChg chg="del delSldLayout">
        <pc:chgData name="Marija Markovic" userId="eede1524-b2d5-4f30-b4f0-aed00750f43d" providerId="ADAL" clId="{374D6DD6-DD03-466F-97D3-EA86505269CA}" dt="2024-04-29T11:07:39.262" v="22" actId="2696"/>
        <pc:sldMasterMkLst>
          <pc:docMk/>
          <pc:sldMasterMk cId="1449242906" sldId="2147483648"/>
        </pc:sldMasterMkLst>
        <pc:sldLayoutChg chg="del">
          <pc:chgData name="Marija Markovic" userId="eede1524-b2d5-4f30-b4f0-aed00750f43d" providerId="ADAL" clId="{374D6DD6-DD03-466F-97D3-EA86505269CA}" dt="2024-04-29T11:07:39.262" v="22" actId="2696"/>
          <pc:sldLayoutMkLst>
            <pc:docMk/>
            <pc:sldMasterMk cId="1449242906" sldId="2147483648"/>
            <pc:sldLayoutMk cId="3244845597" sldId="2147483649"/>
          </pc:sldLayoutMkLst>
        </pc:sldLayoutChg>
        <pc:sldLayoutChg chg="del">
          <pc:chgData name="Marija Markovic" userId="eede1524-b2d5-4f30-b4f0-aed00750f43d" providerId="ADAL" clId="{374D6DD6-DD03-466F-97D3-EA86505269CA}" dt="2024-04-29T11:07:39.262" v="22" actId="2696"/>
          <pc:sldLayoutMkLst>
            <pc:docMk/>
            <pc:sldMasterMk cId="1449242906" sldId="2147483648"/>
            <pc:sldLayoutMk cId="4087480040" sldId="2147483650"/>
          </pc:sldLayoutMkLst>
        </pc:sldLayoutChg>
        <pc:sldLayoutChg chg="del">
          <pc:chgData name="Marija Markovic" userId="eede1524-b2d5-4f30-b4f0-aed00750f43d" providerId="ADAL" clId="{374D6DD6-DD03-466F-97D3-EA86505269CA}" dt="2024-04-29T11:07:39.262" v="22" actId="2696"/>
          <pc:sldLayoutMkLst>
            <pc:docMk/>
            <pc:sldMasterMk cId="1449242906" sldId="2147483648"/>
            <pc:sldLayoutMk cId="2771877186" sldId="2147483651"/>
          </pc:sldLayoutMkLst>
        </pc:sldLayoutChg>
        <pc:sldLayoutChg chg="del">
          <pc:chgData name="Marija Markovic" userId="eede1524-b2d5-4f30-b4f0-aed00750f43d" providerId="ADAL" clId="{374D6DD6-DD03-466F-97D3-EA86505269CA}" dt="2024-04-29T11:07:39.262" v="22" actId="2696"/>
          <pc:sldLayoutMkLst>
            <pc:docMk/>
            <pc:sldMasterMk cId="1449242906" sldId="2147483648"/>
            <pc:sldLayoutMk cId="1861428316" sldId="2147483652"/>
          </pc:sldLayoutMkLst>
        </pc:sldLayoutChg>
        <pc:sldLayoutChg chg="del">
          <pc:chgData name="Marija Markovic" userId="eede1524-b2d5-4f30-b4f0-aed00750f43d" providerId="ADAL" clId="{374D6DD6-DD03-466F-97D3-EA86505269CA}" dt="2024-04-29T11:07:39.262" v="22" actId="2696"/>
          <pc:sldLayoutMkLst>
            <pc:docMk/>
            <pc:sldMasterMk cId="1449242906" sldId="2147483648"/>
            <pc:sldLayoutMk cId="2564211720" sldId="2147483653"/>
          </pc:sldLayoutMkLst>
        </pc:sldLayoutChg>
        <pc:sldLayoutChg chg="del">
          <pc:chgData name="Marija Markovic" userId="eede1524-b2d5-4f30-b4f0-aed00750f43d" providerId="ADAL" clId="{374D6DD6-DD03-466F-97D3-EA86505269CA}" dt="2024-04-29T11:07:39.262" v="22" actId="2696"/>
          <pc:sldLayoutMkLst>
            <pc:docMk/>
            <pc:sldMasterMk cId="1449242906" sldId="2147483648"/>
            <pc:sldLayoutMk cId="271025891" sldId="2147483654"/>
          </pc:sldLayoutMkLst>
        </pc:sldLayoutChg>
        <pc:sldLayoutChg chg="del">
          <pc:chgData name="Marija Markovic" userId="eede1524-b2d5-4f30-b4f0-aed00750f43d" providerId="ADAL" clId="{374D6DD6-DD03-466F-97D3-EA86505269CA}" dt="2024-04-29T11:07:39.262" v="22" actId="2696"/>
          <pc:sldLayoutMkLst>
            <pc:docMk/>
            <pc:sldMasterMk cId="1449242906" sldId="2147483648"/>
            <pc:sldLayoutMk cId="191378516" sldId="2147483655"/>
          </pc:sldLayoutMkLst>
        </pc:sldLayoutChg>
        <pc:sldLayoutChg chg="del">
          <pc:chgData name="Marija Markovic" userId="eede1524-b2d5-4f30-b4f0-aed00750f43d" providerId="ADAL" clId="{374D6DD6-DD03-466F-97D3-EA86505269CA}" dt="2024-04-29T11:07:39.262" v="22" actId="2696"/>
          <pc:sldLayoutMkLst>
            <pc:docMk/>
            <pc:sldMasterMk cId="1449242906" sldId="2147483648"/>
            <pc:sldLayoutMk cId="925995274" sldId="2147483656"/>
          </pc:sldLayoutMkLst>
        </pc:sldLayoutChg>
        <pc:sldLayoutChg chg="del">
          <pc:chgData name="Marija Markovic" userId="eede1524-b2d5-4f30-b4f0-aed00750f43d" providerId="ADAL" clId="{374D6DD6-DD03-466F-97D3-EA86505269CA}" dt="2024-04-29T11:07:39.262" v="22" actId="2696"/>
          <pc:sldLayoutMkLst>
            <pc:docMk/>
            <pc:sldMasterMk cId="1449242906" sldId="2147483648"/>
            <pc:sldLayoutMk cId="3617684324" sldId="2147483657"/>
          </pc:sldLayoutMkLst>
        </pc:sldLayoutChg>
        <pc:sldLayoutChg chg="del">
          <pc:chgData name="Marija Markovic" userId="eede1524-b2d5-4f30-b4f0-aed00750f43d" providerId="ADAL" clId="{374D6DD6-DD03-466F-97D3-EA86505269CA}" dt="2024-04-29T11:07:39.262" v="22" actId="2696"/>
          <pc:sldLayoutMkLst>
            <pc:docMk/>
            <pc:sldMasterMk cId="1449242906" sldId="2147483648"/>
            <pc:sldLayoutMk cId="3590021566" sldId="2147483658"/>
          </pc:sldLayoutMkLst>
        </pc:sldLayoutChg>
        <pc:sldLayoutChg chg="del">
          <pc:chgData name="Marija Markovic" userId="eede1524-b2d5-4f30-b4f0-aed00750f43d" providerId="ADAL" clId="{374D6DD6-DD03-466F-97D3-EA86505269CA}" dt="2024-04-29T11:07:39.262" v="22" actId="2696"/>
          <pc:sldLayoutMkLst>
            <pc:docMk/>
            <pc:sldMasterMk cId="1449242906" sldId="2147483648"/>
            <pc:sldLayoutMk cId="1871763055" sldId="2147483659"/>
          </pc:sldLayoutMkLst>
        </pc:sldLayoutChg>
      </pc:sldMasterChg>
      <pc:sldMasterChg chg="modTransition modSldLayout">
        <pc:chgData name="Marija Markovic" userId="eede1524-b2d5-4f30-b4f0-aed00750f43d" providerId="ADAL" clId="{374D6DD6-DD03-466F-97D3-EA86505269CA}" dt="2024-04-29T11:20:50.201" v="165"/>
        <pc:sldMasterMkLst>
          <pc:docMk/>
          <pc:sldMasterMk cId="2472406414" sldId="2147483660"/>
        </pc:sldMasterMkLst>
        <pc:sldLayoutChg chg="modTransition">
          <pc:chgData name="Marija Markovic" userId="eede1524-b2d5-4f30-b4f0-aed00750f43d" providerId="ADAL" clId="{374D6DD6-DD03-466F-97D3-EA86505269CA}" dt="2024-04-29T11:20:50.201" v="165"/>
          <pc:sldLayoutMkLst>
            <pc:docMk/>
            <pc:sldMasterMk cId="2472406414" sldId="2147483660"/>
            <pc:sldLayoutMk cId="3062028002" sldId="2147483661"/>
          </pc:sldLayoutMkLst>
        </pc:sldLayoutChg>
        <pc:sldLayoutChg chg="modTransition">
          <pc:chgData name="Marija Markovic" userId="eede1524-b2d5-4f30-b4f0-aed00750f43d" providerId="ADAL" clId="{374D6DD6-DD03-466F-97D3-EA86505269CA}" dt="2024-04-29T11:20:50.201" v="165"/>
          <pc:sldLayoutMkLst>
            <pc:docMk/>
            <pc:sldMasterMk cId="2472406414" sldId="2147483660"/>
            <pc:sldLayoutMk cId="1251638001" sldId="2147483662"/>
          </pc:sldLayoutMkLst>
        </pc:sldLayoutChg>
        <pc:sldLayoutChg chg="modTransition">
          <pc:chgData name="Marija Markovic" userId="eede1524-b2d5-4f30-b4f0-aed00750f43d" providerId="ADAL" clId="{374D6DD6-DD03-466F-97D3-EA86505269CA}" dt="2024-04-29T11:20:50.201" v="165"/>
          <pc:sldLayoutMkLst>
            <pc:docMk/>
            <pc:sldMasterMk cId="2472406414" sldId="2147483660"/>
            <pc:sldLayoutMk cId="2753150822" sldId="2147483663"/>
          </pc:sldLayoutMkLst>
        </pc:sldLayoutChg>
        <pc:sldLayoutChg chg="modTransition">
          <pc:chgData name="Marija Markovic" userId="eede1524-b2d5-4f30-b4f0-aed00750f43d" providerId="ADAL" clId="{374D6DD6-DD03-466F-97D3-EA86505269CA}" dt="2024-04-29T11:20:50.201" v="165"/>
          <pc:sldLayoutMkLst>
            <pc:docMk/>
            <pc:sldMasterMk cId="2472406414" sldId="2147483660"/>
            <pc:sldLayoutMk cId="3041210869" sldId="2147483664"/>
          </pc:sldLayoutMkLst>
        </pc:sldLayoutChg>
        <pc:sldLayoutChg chg="modTransition">
          <pc:chgData name="Marija Markovic" userId="eede1524-b2d5-4f30-b4f0-aed00750f43d" providerId="ADAL" clId="{374D6DD6-DD03-466F-97D3-EA86505269CA}" dt="2024-04-29T11:20:50.201" v="165"/>
          <pc:sldLayoutMkLst>
            <pc:docMk/>
            <pc:sldMasterMk cId="2472406414" sldId="2147483660"/>
            <pc:sldLayoutMk cId="3185177809" sldId="2147483665"/>
          </pc:sldLayoutMkLst>
        </pc:sldLayoutChg>
        <pc:sldLayoutChg chg="modTransition">
          <pc:chgData name="Marija Markovic" userId="eede1524-b2d5-4f30-b4f0-aed00750f43d" providerId="ADAL" clId="{374D6DD6-DD03-466F-97D3-EA86505269CA}" dt="2024-04-29T11:20:50.201" v="165"/>
          <pc:sldLayoutMkLst>
            <pc:docMk/>
            <pc:sldMasterMk cId="2472406414" sldId="2147483660"/>
            <pc:sldLayoutMk cId="2397686528" sldId="2147483666"/>
          </pc:sldLayoutMkLst>
        </pc:sldLayoutChg>
        <pc:sldLayoutChg chg="modTransition">
          <pc:chgData name="Marija Markovic" userId="eede1524-b2d5-4f30-b4f0-aed00750f43d" providerId="ADAL" clId="{374D6DD6-DD03-466F-97D3-EA86505269CA}" dt="2024-04-29T11:20:50.201" v="165"/>
          <pc:sldLayoutMkLst>
            <pc:docMk/>
            <pc:sldMasterMk cId="2472406414" sldId="2147483660"/>
            <pc:sldLayoutMk cId="3140952864" sldId="2147483667"/>
          </pc:sldLayoutMkLst>
        </pc:sldLayoutChg>
        <pc:sldLayoutChg chg="modTransition">
          <pc:chgData name="Marija Markovic" userId="eede1524-b2d5-4f30-b4f0-aed00750f43d" providerId="ADAL" clId="{374D6DD6-DD03-466F-97D3-EA86505269CA}" dt="2024-04-29T11:20:50.201" v="165"/>
          <pc:sldLayoutMkLst>
            <pc:docMk/>
            <pc:sldMasterMk cId="2472406414" sldId="2147483660"/>
            <pc:sldLayoutMk cId="3844874893" sldId="2147483668"/>
          </pc:sldLayoutMkLst>
        </pc:sldLayoutChg>
        <pc:sldLayoutChg chg="modTransition">
          <pc:chgData name="Marija Markovic" userId="eede1524-b2d5-4f30-b4f0-aed00750f43d" providerId="ADAL" clId="{374D6DD6-DD03-466F-97D3-EA86505269CA}" dt="2024-04-29T11:20:50.201" v="165"/>
          <pc:sldLayoutMkLst>
            <pc:docMk/>
            <pc:sldMasterMk cId="2472406414" sldId="2147483660"/>
            <pc:sldLayoutMk cId="2407993179" sldId="2147483669"/>
          </pc:sldLayoutMkLst>
        </pc:sldLayoutChg>
        <pc:sldLayoutChg chg="modTransition">
          <pc:chgData name="Marija Markovic" userId="eede1524-b2d5-4f30-b4f0-aed00750f43d" providerId="ADAL" clId="{374D6DD6-DD03-466F-97D3-EA86505269CA}" dt="2024-04-29T11:20:50.201" v="165"/>
          <pc:sldLayoutMkLst>
            <pc:docMk/>
            <pc:sldMasterMk cId="2472406414" sldId="2147483660"/>
            <pc:sldLayoutMk cId="2513729094" sldId="2147483670"/>
          </pc:sldLayoutMkLst>
        </pc:sldLayoutChg>
        <pc:sldLayoutChg chg="modTransition">
          <pc:chgData name="Marija Markovic" userId="eede1524-b2d5-4f30-b4f0-aed00750f43d" providerId="ADAL" clId="{374D6DD6-DD03-466F-97D3-EA86505269CA}" dt="2024-04-29T11:20:50.201" v="165"/>
          <pc:sldLayoutMkLst>
            <pc:docMk/>
            <pc:sldMasterMk cId="2472406414" sldId="2147483660"/>
            <pc:sldLayoutMk cId="2251294334" sldId="2147483671"/>
          </pc:sldLayoutMkLst>
        </pc:sldLayoutChg>
      </pc:sldMasterChg>
      <pc:sldMasterChg chg="add del addSldLayout delSldLayout">
        <pc:chgData name="Marija Markovic" userId="eede1524-b2d5-4f30-b4f0-aed00750f43d" providerId="ADAL" clId="{374D6DD6-DD03-466F-97D3-EA86505269CA}" dt="2024-04-29T11:07:28.236" v="21" actId="700"/>
        <pc:sldMasterMkLst>
          <pc:docMk/>
          <pc:sldMasterMk cId="1886865419" sldId="2147483672"/>
        </pc:sldMasterMkLst>
        <pc:sldLayoutChg chg="add del">
          <pc:chgData name="Marija Markovic" userId="eede1524-b2d5-4f30-b4f0-aed00750f43d" providerId="ADAL" clId="{374D6DD6-DD03-466F-97D3-EA86505269CA}" dt="2024-04-29T11:07:28.236" v="21" actId="700"/>
          <pc:sldLayoutMkLst>
            <pc:docMk/>
            <pc:sldMasterMk cId="1886865419" sldId="2147483672"/>
            <pc:sldLayoutMk cId="1175807424" sldId="2147483673"/>
          </pc:sldLayoutMkLst>
        </pc:sldLayoutChg>
        <pc:sldLayoutChg chg="add del">
          <pc:chgData name="Marija Markovic" userId="eede1524-b2d5-4f30-b4f0-aed00750f43d" providerId="ADAL" clId="{374D6DD6-DD03-466F-97D3-EA86505269CA}" dt="2024-04-29T11:07:28.236" v="21" actId="700"/>
          <pc:sldLayoutMkLst>
            <pc:docMk/>
            <pc:sldMasterMk cId="1886865419" sldId="2147483672"/>
            <pc:sldLayoutMk cId="1427444899" sldId="2147483674"/>
          </pc:sldLayoutMkLst>
        </pc:sldLayoutChg>
        <pc:sldLayoutChg chg="add del">
          <pc:chgData name="Marija Markovic" userId="eede1524-b2d5-4f30-b4f0-aed00750f43d" providerId="ADAL" clId="{374D6DD6-DD03-466F-97D3-EA86505269CA}" dt="2024-04-29T11:07:28.236" v="21" actId="700"/>
          <pc:sldLayoutMkLst>
            <pc:docMk/>
            <pc:sldMasterMk cId="1886865419" sldId="2147483672"/>
            <pc:sldLayoutMk cId="1276856823" sldId="2147483675"/>
          </pc:sldLayoutMkLst>
        </pc:sldLayoutChg>
        <pc:sldLayoutChg chg="add del">
          <pc:chgData name="Marija Markovic" userId="eede1524-b2d5-4f30-b4f0-aed00750f43d" providerId="ADAL" clId="{374D6DD6-DD03-466F-97D3-EA86505269CA}" dt="2024-04-29T11:07:28.236" v="21" actId="700"/>
          <pc:sldLayoutMkLst>
            <pc:docMk/>
            <pc:sldMasterMk cId="1886865419" sldId="2147483672"/>
            <pc:sldLayoutMk cId="1444608757" sldId="2147483676"/>
          </pc:sldLayoutMkLst>
        </pc:sldLayoutChg>
        <pc:sldLayoutChg chg="add del">
          <pc:chgData name="Marija Markovic" userId="eede1524-b2d5-4f30-b4f0-aed00750f43d" providerId="ADAL" clId="{374D6DD6-DD03-466F-97D3-EA86505269CA}" dt="2024-04-29T11:07:28.236" v="21" actId="700"/>
          <pc:sldLayoutMkLst>
            <pc:docMk/>
            <pc:sldMasterMk cId="1886865419" sldId="2147483672"/>
            <pc:sldLayoutMk cId="2602793504" sldId="2147483677"/>
          </pc:sldLayoutMkLst>
        </pc:sldLayoutChg>
        <pc:sldLayoutChg chg="add del">
          <pc:chgData name="Marija Markovic" userId="eede1524-b2d5-4f30-b4f0-aed00750f43d" providerId="ADAL" clId="{374D6DD6-DD03-466F-97D3-EA86505269CA}" dt="2024-04-29T11:07:28.236" v="21" actId="700"/>
          <pc:sldLayoutMkLst>
            <pc:docMk/>
            <pc:sldMasterMk cId="1886865419" sldId="2147483672"/>
            <pc:sldLayoutMk cId="4023156624" sldId="2147483678"/>
          </pc:sldLayoutMkLst>
        </pc:sldLayoutChg>
        <pc:sldLayoutChg chg="add del">
          <pc:chgData name="Marija Markovic" userId="eede1524-b2d5-4f30-b4f0-aed00750f43d" providerId="ADAL" clId="{374D6DD6-DD03-466F-97D3-EA86505269CA}" dt="2024-04-29T11:07:28.236" v="21" actId="700"/>
          <pc:sldLayoutMkLst>
            <pc:docMk/>
            <pc:sldMasterMk cId="1886865419" sldId="2147483672"/>
            <pc:sldLayoutMk cId="986777027" sldId="2147483679"/>
          </pc:sldLayoutMkLst>
        </pc:sldLayoutChg>
        <pc:sldLayoutChg chg="add del">
          <pc:chgData name="Marija Markovic" userId="eede1524-b2d5-4f30-b4f0-aed00750f43d" providerId="ADAL" clId="{374D6DD6-DD03-466F-97D3-EA86505269CA}" dt="2024-04-29T11:07:28.236" v="21" actId="700"/>
          <pc:sldLayoutMkLst>
            <pc:docMk/>
            <pc:sldMasterMk cId="1886865419" sldId="2147483672"/>
            <pc:sldLayoutMk cId="2761951998" sldId="2147483680"/>
          </pc:sldLayoutMkLst>
        </pc:sldLayoutChg>
        <pc:sldLayoutChg chg="add del">
          <pc:chgData name="Marija Markovic" userId="eede1524-b2d5-4f30-b4f0-aed00750f43d" providerId="ADAL" clId="{374D6DD6-DD03-466F-97D3-EA86505269CA}" dt="2024-04-29T11:07:28.236" v="21" actId="700"/>
          <pc:sldLayoutMkLst>
            <pc:docMk/>
            <pc:sldMasterMk cId="1886865419" sldId="2147483672"/>
            <pc:sldLayoutMk cId="3695587015" sldId="2147483681"/>
          </pc:sldLayoutMkLst>
        </pc:sldLayoutChg>
        <pc:sldLayoutChg chg="add del">
          <pc:chgData name="Marija Markovic" userId="eede1524-b2d5-4f30-b4f0-aed00750f43d" providerId="ADAL" clId="{374D6DD6-DD03-466F-97D3-EA86505269CA}" dt="2024-04-29T11:07:28.236" v="21" actId="700"/>
          <pc:sldLayoutMkLst>
            <pc:docMk/>
            <pc:sldMasterMk cId="1886865419" sldId="2147483672"/>
            <pc:sldLayoutMk cId="4001613187" sldId="2147483682"/>
          </pc:sldLayoutMkLst>
        </pc:sldLayoutChg>
        <pc:sldLayoutChg chg="add del">
          <pc:chgData name="Marija Markovic" userId="eede1524-b2d5-4f30-b4f0-aed00750f43d" providerId="ADAL" clId="{374D6DD6-DD03-466F-97D3-EA86505269CA}" dt="2024-04-29T11:07:28.236" v="21" actId="700"/>
          <pc:sldLayoutMkLst>
            <pc:docMk/>
            <pc:sldMasterMk cId="1886865419" sldId="2147483672"/>
            <pc:sldLayoutMk cId="2168773305" sldId="2147483683"/>
          </pc:sldLayoutMkLst>
        </pc:sldLayoutChg>
        <pc:sldLayoutChg chg="add del">
          <pc:chgData name="Marija Markovic" userId="eede1524-b2d5-4f30-b4f0-aed00750f43d" providerId="ADAL" clId="{374D6DD6-DD03-466F-97D3-EA86505269CA}" dt="2024-04-29T11:07:28.236" v="21" actId="700"/>
          <pc:sldLayoutMkLst>
            <pc:docMk/>
            <pc:sldMasterMk cId="1886865419" sldId="2147483672"/>
            <pc:sldLayoutMk cId="2543836329" sldId="2147483684"/>
          </pc:sldLayoutMkLst>
        </pc:sldLayoutChg>
        <pc:sldLayoutChg chg="add del">
          <pc:chgData name="Marija Markovic" userId="eede1524-b2d5-4f30-b4f0-aed00750f43d" providerId="ADAL" clId="{374D6DD6-DD03-466F-97D3-EA86505269CA}" dt="2024-04-29T11:07:28.236" v="21" actId="700"/>
          <pc:sldLayoutMkLst>
            <pc:docMk/>
            <pc:sldMasterMk cId="1886865419" sldId="2147483672"/>
            <pc:sldLayoutMk cId="1115768698" sldId="2147483685"/>
          </pc:sldLayoutMkLst>
        </pc:sldLayoutChg>
        <pc:sldLayoutChg chg="add del">
          <pc:chgData name="Marija Markovic" userId="eede1524-b2d5-4f30-b4f0-aed00750f43d" providerId="ADAL" clId="{374D6DD6-DD03-466F-97D3-EA86505269CA}" dt="2024-04-29T11:07:28.236" v="21" actId="700"/>
          <pc:sldLayoutMkLst>
            <pc:docMk/>
            <pc:sldMasterMk cId="1886865419" sldId="2147483672"/>
            <pc:sldLayoutMk cId="448415064" sldId="2147483686"/>
          </pc:sldLayoutMkLst>
        </pc:sldLayoutChg>
        <pc:sldLayoutChg chg="add del">
          <pc:chgData name="Marija Markovic" userId="eede1524-b2d5-4f30-b4f0-aed00750f43d" providerId="ADAL" clId="{374D6DD6-DD03-466F-97D3-EA86505269CA}" dt="2024-04-29T11:07:28.236" v="21" actId="700"/>
          <pc:sldLayoutMkLst>
            <pc:docMk/>
            <pc:sldMasterMk cId="1886865419" sldId="2147483672"/>
            <pc:sldLayoutMk cId="3866327305" sldId="2147483687"/>
          </pc:sldLayoutMkLst>
        </pc:sldLayoutChg>
        <pc:sldLayoutChg chg="add del">
          <pc:chgData name="Marija Markovic" userId="eede1524-b2d5-4f30-b4f0-aed00750f43d" providerId="ADAL" clId="{374D6DD6-DD03-466F-97D3-EA86505269CA}" dt="2024-04-29T11:07:28.236" v="21" actId="700"/>
          <pc:sldLayoutMkLst>
            <pc:docMk/>
            <pc:sldMasterMk cId="1886865419" sldId="2147483672"/>
            <pc:sldLayoutMk cId="2948481023" sldId="2147483688"/>
          </pc:sldLayoutMkLst>
        </pc:sldLayoutChg>
      </pc:sldMasterChg>
      <pc:sldMasterChg chg="modTransition modSldLayout">
        <pc:chgData name="Marija Markovic" userId="eede1524-b2d5-4f30-b4f0-aed00750f43d" providerId="ADAL" clId="{374D6DD6-DD03-466F-97D3-EA86505269CA}" dt="2024-04-29T11:20:50.201" v="165"/>
        <pc:sldMasterMkLst>
          <pc:docMk/>
          <pc:sldMasterMk cId="1382453408" sldId="2147483689"/>
        </pc:sldMasterMkLst>
        <pc:sldLayoutChg chg="modTransition">
          <pc:chgData name="Marija Markovic" userId="eede1524-b2d5-4f30-b4f0-aed00750f43d" providerId="ADAL" clId="{374D6DD6-DD03-466F-97D3-EA86505269CA}" dt="2024-04-29T11:20:50.201" v="165"/>
          <pc:sldLayoutMkLst>
            <pc:docMk/>
            <pc:sldMasterMk cId="1382453408" sldId="2147483689"/>
            <pc:sldLayoutMk cId="1750996723" sldId="2147483690"/>
          </pc:sldLayoutMkLst>
        </pc:sldLayoutChg>
        <pc:sldLayoutChg chg="modTransition">
          <pc:chgData name="Marija Markovic" userId="eede1524-b2d5-4f30-b4f0-aed00750f43d" providerId="ADAL" clId="{374D6DD6-DD03-466F-97D3-EA86505269CA}" dt="2024-04-29T11:20:50.201" v="165"/>
          <pc:sldLayoutMkLst>
            <pc:docMk/>
            <pc:sldMasterMk cId="1382453408" sldId="2147483689"/>
            <pc:sldLayoutMk cId="1645627051" sldId="2147483691"/>
          </pc:sldLayoutMkLst>
        </pc:sldLayoutChg>
        <pc:sldLayoutChg chg="modTransition">
          <pc:chgData name="Marija Markovic" userId="eede1524-b2d5-4f30-b4f0-aed00750f43d" providerId="ADAL" clId="{374D6DD6-DD03-466F-97D3-EA86505269CA}" dt="2024-04-29T11:20:50.201" v="165"/>
          <pc:sldLayoutMkLst>
            <pc:docMk/>
            <pc:sldMasterMk cId="1382453408" sldId="2147483689"/>
            <pc:sldLayoutMk cId="2136258633" sldId="2147483692"/>
          </pc:sldLayoutMkLst>
        </pc:sldLayoutChg>
        <pc:sldLayoutChg chg="modTransition">
          <pc:chgData name="Marija Markovic" userId="eede1524-b2d5-4f30-b4f0-aed00750f43d" providerId="ADAL" clId="{374D6DD6-DD03-466F-97D3-EA86505269CA}" dt="2024-04-29T11:20:50.201" v="165"/>
          <pc:sldLayoutMkLst>
            <pc:docMk/>
            <pc:sldMasterMk cId="1382453408" sldId="2147483689"/>
            <pc:sldLayoutMk cId="3271439952" sldId="2147483693"/>
          </pc:sldLayoutMkLst>
        </pc:sldLayoutChg>
        <pc:sldLayoutChg chg="modTransition">
          <pc:chgData name="Marija Markovic" userId="eede1524-b2d5-4f30-b4f0-aed00750f43d" providerId="ADAL" clId="{374D6DD6-DD03-466F-97D3-EA86505269CA}" dt="2024-04-29T11:20:50.201" v="165"/>
          <pc:sldLayoutMkLst>
            <pc:docMk/>
            <pc:sldMasterMk cId="1382453408" sldId="2147483689"/>
            <pc:sldLayoutMk cId="3564377176" sldId="2147483694"/>
          </pc:sldLayoutMkLst>
        </pc:sldLayoutChg>
        <pc:sldLayoutChg chg="modTransition">
          <pc:chgData name="Marija Markovic" userId="eede1524-b2d5-4f30-b4f0-aed00750f43d" providerId="ADAL" clId="{374D6DD6-DD03-466F-97D3-EA86505269CA}" dt="2024-04-29T11:20:50.201" v="165"/>
          <pc:sldLayoutMkLst>
            <pc:docMk/>
            <pc:sldMasterMk cId="1382453408" sldId="2147483689"/>
            <pc:sldLayoutMk cId="973883119" sldId="2147483695"/>
          </pc:sldLayoutMkLst>
        </pc:sldLayoutChg>
        <pc:sldLayoutChg chg="modTransition">
          <pc:chgData name="Marija Markovic" userId="eede1524-b2d5-4f30-b4f0-aed00750f43d" providerId="ADAL" clId="{374D6DD6-DD03-466F-97D3-EA86505269CA}" dt="2024-04-29T11:20:50.201" v="165"/>
          <pc:sldLayoutMkLst>
            <pc:docMk/>
            <pc:sldMasterMk cId="1382453408" sldId="2147483689"/>
            <pc:sldLayoutMk cId="3689201348" sldId="2147483696"/>
          </pc:sldLayoutMkLst>
        </pc:sldLayoutChg>
        <pc:sldLayoutChg chg="modTransition">
          <pc:chgData name="Marija Markovic" userId="eede1524-b2d5-4f30-b4f0-aed00750f43d" providerId="ADAL" clId="{374D6DD6-DD03-466F-97D3-EA86505269CA}" dt="2024-04-29T11:20:50.201" v="165"/>
          <pc:sldLayoutMkLst>
            <pc:docMk/>
            <pc:sldMasterMk cId="1382453408" sldId="2147483689"/>
            <pc:sldLayoutMk cId="740776131" sldId="2147483697"/>
          </pc:sldLayoutMkLst>
        </pc:sldLayoutChg>
        <pc:sldLayoutChg chg="modTransition">
          <pc:chgData name="Marija Markovic" userId="eede1524-b2d5-4f30-b4f0-aed00750f43d" providerId="ADAL" clId="{374D6DD6-DD03-466F-97D3-EA86505269CA}" dt="2024-04-29T11:20:50.201" v="165"/>
          <pc:sldLayoutMkLst>
            <pc:docMk/>
            <pc:sldMasterMk cId="1382453408" sldId="2147483689"/>
            <pc:sldLayoutMk cId="983471139" sldId="2147483698"/>
          </pc:sldLayoutMkLst>
        </pc:sldLayoutChg>
        <pc:sldLayoutChg chg="modTransition">
          <pc:chgData name="Marija Markovic" userId="eede1524-b2d5-4f30-b4f0-aed00750f43d" providerId="ADAL" clId="{374D6DD6-DD03-466F-97D3-EA86505269CA}" dt="2024-04-29T11:20:50.201" v="165"/>
          <pc:sldLayoutMkLst>
            <pc:docMk/>
            <pc:sldMasterMk cId="1382453408" sldId="2147483689"/>
            <pc:sldLayoutMk cId="3140269196" sldId="2147483699"/>
          </pc:sldLayoutMkLst>
        </pc:sldLayoutChg>
        <pc:sldLayoutChg chg="modTransition">
          <pc:chgData name="Marija Markovic" userId="eede1524-b2d5-4f30-b4f0-aed00750f43d" providerId="ADAL" clId="{374D6DD6-DD03-466F-97D3-EA86505269CA}" dt="2024-04-29T11:20:50.201" v="165"/>
          <pc:sldLayoutMkLst>
            <pc:docMk/>
            <pc:sldMasterMk cId="1382453408" sldId="2147483689"/>
            <pc:sldLayoutMk cId="2571580629" sldId="2147483700"/>
          </pc:sldLayoutMkLst>
        </pc:sldLayoutChg>
        <pc:sldLayoutChg chg="modTransition">
          <pc:chgData name="Marija Markovic" userId="eede1524-b2d5-4f30-b4f0-aed00750f43d" providerId="ADAL" clId="{374D6DD6-DD03-466F-97D3-EA86505269CA}" dt="2024-04-29T11:20:50.201" v="165"/>
          <pc:sldLayoutMkLst>
            <pc:docMk/>
            <pc:sldMasterMk cId="1382453408" sldId="2147483689"/>
            <pc:sldLayoutMk cId="2077959761" sldId="2147483701"/>
          </pc:sldLayoutMkLst>
        </pc:sldLayoutChg>
        <pc:sldLayoutChg chg="modTransition">
          <pc:chgData name="Marija Markovic" userId="eede1524-b2d5-4f30-b4f0-aed00750f43d" providerId="ADAL" clId="{374D6DD6-DD03-466F-97D3-EA86505269CA}" dt="2024-04-29T11:20:50.201" v="165"/>
          <pc:sldLayoutMkLst>
            <pc:docMk/>
            <pc:sldMasterMk cId="1382453408" sldId="2147483689"/>
            <pc:sldLayoutMk cId="785187479" sldId="2147483702"/>
          </pc:sldLayoutMkLst>
        </pc:sldLayoutChg>
        <pc:sldLayoutChg chg="modTransition">
          <pc:chgData name="Marija Markovic" userId="eede1524-b2d5-4f30-b4f0-aed00750f43d" providerId="ADAL" clId="{374D6DD6-DD03-466F-97D3-EA86505269CA}" dt="2024-04-29T11:20:50.201" v="165"/>
          <pc:sldLayoutMkLst>
            <pc:docMk/>
            <pc:sldMasterMk cId="1382453408" sldId="2147483689"/>
            <pc:sldLayoutMk cId="71074391" sldId="2147483703"/>
          </pc:sldLayoutMkLst>
        </pc:sldLayoutChg>
        <pc:sldLayoutChg chg="modTransition">
          <pc:chgData name="Marija Markovic" userId="eede1524-b2d5-4f30-b4f0-aed00750f43d" providerId="ADAL" clId="{374D6DD6-DD03-466F-97D3-EA86505269CA}" dt="2024-04-29T11:20:50.201" v="165"/>
          <pc:sldLayoutMkLst>
            <pc:docMk/>
            <pc:sldMasterMk cId="1382453408" sldId="2147483689"/>
            <pc:sldLayoutMk cId="1143686867" sldId="2147483704"/>
          </pc:sldLayoutMkLst>
        </pc:sldLayoutChg>
        <pc:sldLayoutChg chg="modTransition">
          <pc:chgData name="Marija Markovic" userId="eede1524-b2d5-4f30-b4f0-aed00750f43d" providerId="ADAL" clId="{374D6DD6-DD03-466F-97D3-EA86505269CA}" dt="2024-04-29T11:20:50.201" v="165"/>
          <pc:sldLayoutMkLst>
            <pc:docMk/>
            <pc:sldMasterMk cId="1382453408" sldId="2147483689"/>
            <pc:sldLayoutMk cId="1308642369" sldId="214748370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2996B-AA26-4E21-9590-59918357D6EF}" type="datetimeFigureOut">
              <a:rPr lang="sr-Latn-RS" smtClean="0"/>
              <a:t>29.04.2024.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C702C-348C-45A2-8CD7-8EF2C349BBE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0329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1200" dirty="0"/>
              <a:t>Више од четвртине одрасле популације на свету (1,4 милијарде одраслих) није довољно </a:t>
            </a:r>
            <a:r>
              <a:rPr lang="sr-Cyrl-RS" sz="1200" dirty="0"/>
              <a:t>физички </a:t>
            </a:r>
            <a:r>
              <a:rPr lang="ru-RU" sz="1200" dirty="0"/>
              <a:t>активно (1 од 3 жене и 1 од 4 мушкарца).</a:t>
            </a:r>
          </a:p>
          <a:p>
            <a:pPr>
              <a:defRPr/>
            </a:pPr>
            <a:r>
              <a:rPr lang="ru-RU" sz="1200" dirty="0"/>
              <a:t>У земљама са високим дохотком, 26% мушкараца и 35% жена није било довољно физички активно- двоструко више у поређењу са 12% мушкараца и 24% жена у земљама са ниским приходима.</a:t>
            </a:r>
          </a:p>
          <a:p>
            <a:pPr eaLnBrk="1" hangingPunct="1"/>
            <a:r>
              <a:rPr lang="ru-RU" altLang="en-US" dirty="0"/>
              <a:t>Државе чланице СЗО сложиле су се оko добровољног глобалног циља NCD-а за смањење од 10% физичке неактивности до 2025. године.</a:t>
            </a:r>
          </a:p>
          <a:p>
            <a:pPr eaLnBrk="1" hangingPunct="1"/>
            <a:endParaRPr lang="ru-RU" altLang="en-US" dirty="0"/>
          </a:p>
          <a:p>
            <a:pPr eaLnBrk="1" hangingPunct="1"/>
            <a:r>
              <a:rPr lang="en-US" altLang="en-US" dirty="0"/>
              <a:t>https://www.who.int/dietphysicalactivity/factsheet_inactivity/en/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ru-RU" alt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8F8B67-3362-471F-9CC5-7DE055081B4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17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/>
              <a:t>Користи</a:t>
            </a:r>
            <a:r>
              <a:rPr lang="en-US" altLang="en-US" dirty="0"/>
              <a:t> </a:t>
            </a:r>
            <a:r>
              <a:rPr lang="en-US" altLang="en-US" dirty="0" err="1"/>
              <a:t>од</a:t>
            </a:r>
            <a:r>
              <a:rPr lang="en-US" altLang="en-US" dirty="0"/>
              <a:t> </a:t>
            </a:r>
            <a:r>
              <a:rPr lang="en-US" altLang="en-US" dirty="0" err="1"/>
              <a:t>физичке</a:t>
            </a:r>
            <a:r>
              <a:rPr lang="en-US" altLang="en-US" dirty="0"/>
              <a:t> </a:t>
            </a:r>
            <a:r>
              <a:rPr lang="en-US" altLang="en-US" dirty="0" err="1"/>
              <a:t>активности</a:t>
            </a:r>
            <a:r>
              <a:rPr lang="en-US" altLang="en-US" dirty="0"/>
              <a:t>  </a:t>
            </a:r>
            <a:r>
              <a:rPr lang="en-US" altLang="en-US" dirty="0" err="1"/>
              <a:t>су</a:t>
            </a:r>
            <a:r>
              <a:rPr lang="en-US" altLang="en-US" dirty="0"/>
              <a:t> </a:t>
            </a:r>
            <a:r>
              <a:rPr lang="en-US" altLang="en-US" dirty="0" err="1"/>
              <a:t>бројне</a:t>
            </a:r>
            <a:r>
              <a:rPr lang="en-US" altLang="en-US" dirty="0"/>
              <a:t> </a:t>
            </a:r>
            <a:br>
              <a:rPr lang="vi-VN" altLang="en-US" dirty="0"/>
            </a:br>
            <a:r>
              <a:rPr lang="en-US" altLang="en-US" dirty="0" err="1"/>
              <a:t>Физичке</a:t>
            </a:r>
            <a:r>
              <a:rPr lang="en-US" altLang="en-US" dirty="0"/>
              <a:t> </a:t>
            </a:r>
            <a:r>
              <a:rPr lang="en-US" altLang="en-US" dirty="0" err="1"/>
              <a:t>користи</a:t>
            </a:r>
            <a:r>
              <a:rPr lang="en-US" altLang="en-US" dirty="0"/>
              <a:t>  </a:t>
            </a:r>
            <a:r>
              <a:rPr lang="en-US" altLang="en-US" dirty="0" err="1"/>
              <a:t>укључују</a:t>
            </a:r>
            <a:r>
              <a:rPr lang="en-US" altLang="en-US" dirty="0"/>
              <a:t> </a:t>
            </a:r>
            <a:r>
              <a:rPr lang="en-US" altLang="en-US" dirty="0" err="1"/>
              <a:t>смањени</a:t>
            </a:r>
            <a:r>
              <a:rPr lang="en-US" altLang="en-US" dirty="0"/>
              <a:t> </a:t>
            </a:r>
            <a:r>
              <a:rPr lang="en-US" altLang="en-US" dirty="0" err="1"/>
              <a:t>ризик</a:t>
            </a:r>
            <a:r>
              <a:rPr lang="en-US" altLang="en-US" dirty="0"/>
              <a:t> </a:t>
            </a:r>
            <a:r>
              <a:rPr lang="en-US" altLang="en-US" dirty="0" err="1"/>
              <a:t>од</a:t>
            </a:r>
            <a:r>
              <a:rPr lang="en-US" altLang="en-US" dirty="0"/>
              <a:t>  </a:t>
            </a:r>
            <a:r>
              <a:rPr lang="en-US" altLang="en-US" dirty="0" err="1"/>
              <a:t>развоја</a:t>
            </a:r>
            <a:r>
              <a:rPr lang="en-US" altLang="en-US" dirty="0"/>
              <a:t> </a:t>
            </a:r>
            <a:r>
              <a:rPr lang="en-US" altLang="en-US" dirty="0" err="1"/>
              <a:t>дравствених</a:t>
            </a:r>
            <a:r>
              <a:rPr lang="en-US" altLang="en-US" dirty="0"/>
              <a:t> </a:t>
            </a:r>
            <a:r>
              <a:rPr lang="en-US" altLang="en-US" dirty="0" err="1"/>
              <a:t>проблема</a:t>
            </a:r>
            <a:r>
              <a:rPr lang="en-US" altLang="en-US" dirty="0"/>
              <a:t>, </a:t>
            </a:r>
            <a:r>
              <a:rPr lang="en-US" altLang="en-US" dirty="0" err="1"/>
              <a:t>повећану</a:t>
            </a:r>
            <a:r>
              <a:rPr lang="en-US" altLang="en-US" dirty="0"/>
              <a:t> </a:t>
            </a:r>
            <a:r>
              <a:rPr lang="en-US" altLang="en-US" dirty="0" err="1"/>
              <a:t>свест</a:t>
            </a:r>
            <a:r>
              <a:rPr lang="en-US" altLang="en-US" dirty="0"/>
              <a:t> о </a:t>
            </a:r>
            <a:r>
              <a:rPr lang="en-US" altLang="en-US" dirty="0" err="1"/>
              <a:t>свом</a:t>
            </a:r>
            <a:r>
              <a:rPr lang="en-US" altLang="en-US" dirty="0"/>
              <a:t> </a:t>
            </a:r>
            <a:r>
              <a:rPr lang="en-US" altLang="en-US" dirty="0" err="1"/>
              <a:t>телу</a:t>
            </a:r>
            <a:r>
              <a:rPr lang="en-US" altLang="en-US" dirty="0"/>
              <a:t>, </a:t>
            </a:r>
            <a:r>
              <a:rPr lang="en-US" altLang="en-US" dirty="0" err="1"/>
              <a:t>учење</a:t>
            </a:r>
            <a:r>
              <a:rPr lang="en-US" altLang="en-US" dirty="0"/>
              <a:t> </a:t>
            </a:r>
            <a:r>
              <a:rPr lang="en-US" altLang="en-US" dirty="0" err="1"/>
              <a:t>нових</a:t>
            </a:r>
            <a:r>
              <a:rPr lang="en-US" altLang="en-US" dirty="0"/>
              <a:t> </a:t>
            </a:r>
            <a:r>
              <a:rPr lang="en-US" altLang="en-US" dirty="0" err="1"/>
              <a:t>вештина</a:t>
            </a:r>
            <a:r>
              <a:rPr lang="en-US" altLang="en-US" dirty="0"/>
              <a:t> </a:t>
            </a:r>
            <a:r>
              <a:rPr lang="en-US" altLang="en-US" dirty="0" err="1"/>
              <a:t>попут</a:t>
            </a:r>
            <a:r>
              <a:rPr lang="en-US" altLang="en-US" dirty="0"/>
              <a:t> </a:t>
            </a:r>
            <a:r>
              <a:rPr lang="en-US" altLang="en-US" dirty="0" err="1"/>
              <a:t>ходања</a:t>
            </a:r>
            <a:r>
              <a:rPr lang="en-US" altLang="en-US" dirty="0"/>
              <a:t> </a:t>
            </a:r>
            <a:r>
              <a:rPr lang="en-US" altLang="en-US" dirty="0" err="1"/>
              <a:t>или</a:t>
            </a:r>
            <a:r>
              <a:rPr lang="en-US" altLang="en-US" dirty="0"/>
              <a:t> </a:t>
            </a:r>
            <a:r>
              <a:rPr lang="en-US" altLang="en-US" dirty="0" err="1"/>
              <a:t>скакања</a:t>
            </a:r>
            <a:r>
              <a:rPr lang="en-US" altLang="en-US" dirty="0"/>
              <a:t>. </a:t>
            </a:r>
          </a:p>
          <a:p>
            <a:pPr eaLnBrk="1" hangingPunct="1"/>
            <a:r>
              <a:rPr lang="en-US" altLang="en-US" dirty="0" err="1"/>
              <a:t>Емоционални</a:t>
            </a:r>
            <a:r>
              <a:rPr lang="en-US" altLang="en-US" dirty="0"/>
              <a:t> </a:t>
            </a:r>
            <a:r>
              <a:rPr lang="en-US" altLang="en-US" dirty="0" err="1"/>
              <a:t>бенефити</a:t>
            </a:r>
            <a:r>
              <a:rPr lang="en-US" altLang="en-US" dirty="0"/>
              <a:t>  </a:t>
            </a:r>
            <a:r>
              <a:rPr lang="en-US" altLang="en-US" dirty="0" err="1"/>
              <a:t>су</a:t>
            </a:r>
            <a:r>
              <a:rPr lang="en-US" altLang="en-US" dirty="0"/>
              <a:t> </a:t>
            </a:r>
            <a:r>
              <a:rPr lang="en-US" altLang="en-US" dirty="0" err="1"/>
              <a:t>помоћ</a:t>
            </a:r>
            <a:r>
              <a:rPr lang="en-US" altLang="en-US" dirty="0"/>
              <a:t> у </a:t>
            </a:r>
            <a:r>
              <a:rPr lang="en-US" altLang="en-US" dirty="0" err="1"/>
              <a:t>превазилажењу</a:t>
            </a:r>
            <a:r>
              <a:rPr lang="en-US" altLang="en-US" dirty="0"/>
              <a:t> </a:t>
            </a:r>
            <a:r>
              <a:rPr lang="en-US" altLang="en-US" dirty="0" err="1"/>
              <a:t>напетости</a:t>
            </a:r>
            <a:r>
              <a:rPr lang="en-US" altLang="en-US" dirty="0"/>
              <a:t>, </a:t>
            </a:r>
            <a:r>
              <a:rPr lang="en-US" altLang="en-US" dirty="0" err="1"/>
              <a:t>стреса</a:t>
            </a:r>
            <a:r>
              <a:rPr lang="en-US" altLang="en-US" dirty="0"/>
              <a:t> и </a:t>
            </a:r>
            <a:r>
              <a:rPr lang="en-US" altLang="en-US" dirty="0" err="1"/>
              <a:t>беса</a:t>
            </a:r>
            <a:r>
              <a:rPr lang="en-US" altLang="en-US" dirty="0"/>
              <a:t>. </a:t>
            </a:r>
          </a:p>
          <a:p>
            <a:pPr eaLnBrk="1" hangingPunct="1"/>
            <a:r>
              <a:rPr lang="en-US" altLang="en-US" dirty="0" err="1"/>
              <a:t>Когнитивне</a:t>
            </a:r>
            <a:r>
              <a:rPr lang="en-US" altLang="en-US" dirty="0"/>
              <a:t> </a:t>
            </a:r>
            <a:r>
              <a:rPr lang="en-US" altLang="en-US" dirty="0" err="1"/>
              <a:t>користи</a:t>
            </a:r>
            <a:r>
              <a:rPr lang="en-US" altLang="en-US" dirty="0"/>
              <a:t> </a:t>
            </a:r>
            <a:r>
              <a:rPr lang="en-US" altLang="en-US" dirty="0" err="1"/>
              <a:t>се</a:t>
            </a:r>
            <a:r>
              <a:rPr lang="en-US" altLang="en-US" dirty="0"/>
              <a:t> </a:t>
            </a:r>
            <a:r>
              <a:rPr lang="en-US" altLang="en-US" dirty="0" err="1"/>
              <a:t>огледају</a:t>
            </a:r>
            <a:r>
              <a:rPr lang="en-US" altLang="en-US" dirty="0"/>
              <a:t> у </a:t>
            </a:r>
            <a:r>
              <a:rPr lang="en-US" altLang="en-US" dirty="0" err="1"/>
              <a:t>бољем</a:t>
            </a:r>
            <a:r>
              <a:rPr lang="en-US" altLang="en-US" dirty="0"/>
              <a:t> </a:t>
            </a:r>
            <a:r>
              <a:rPr lang="en-US" altLang="en-US" dirty="0" err="1"/>
              <a:t>успеху</a:t>
            </a:r>
            <a:r>
              <a:rPr lang="en-US" altLang="en-US" dirty="0"/>
              <a:t> у </a:t>
            </a:r>
            <a:r>
              <a:rPr lang="en-US" altLang="en-US" dirty="0" err="1"/>
              <a:t>школи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 err="1"/>
              <a:t>Социјалне</a:t>
            </a:r>
            <a:r>
              <a:rPr lang="en-US" altLang="en-US" dirty="0"/>
              <a:t> </a:t>
            </a:r>
            <a:r>
              <a:rPr lang="en-US" altLang="en-US" dirty="0" err="1"/>
              <a:t>користи</a:t>
            </a:r>
            <a:r>
              <a:rPr lang="en-US" altLang="en-US" dirty="0"/>
              <a:t> </a:t>
            </a:r>
            <a:r>
              <a:rPr lang="en-US" altLang="en-US" dirty="0" err="1"/>
              <a:t>се</a:t>
            </a:r>
            <a:r>
              <a:rPr lang="en-US" altLang="en-US" dirty="0"/>
              <a:t> </a:t>
            </a:r>
            <a:r>
              <a:rPr lang="en-US" altLang="en-US" dirty="0" err="1"/>
              <a:t>виде</a:t>
            </a:r>
            <a:r>
              <a:rPr lang="en-US" altLang="en-US" dirty="0"/>
              <a:t> </a:t>
            </a:r>
            <a:r>
              <a:rPr lang="en-US" altLang="en-US" dirty="0" err="1"/>
              <a:t>кроз</a:t>
            </a:r>
            <a:r>
              <a:rPr lang="en-US" altLang="en-US" dirty="0"/>
              <a:t> </a:t>
            </a:r>
            <a:r>
              <a:rPr lang="en-US" altLang="en-US" dirty="0" err="1"/>
              <a:t>лакше</a:t>
            </a:r>
            <a:r>
              <a:rPr lang="en-US" altLang="en-US" dirty="0"/>
              <a:t> </a:t>
            </a:r>
            <a:r>
              <a:rPr lang="en-US" altLang="en-US" dirty="0" err="1"/>
              <a:t>успостав</a:t>
            </a:r>
            <a:r>
              <a:rPr lang="sr-Cyrl-RS" altLang="en-US" dirty="0"/>
              <a:t>љ</a:t>
            </a:r>
            <a:r>
              <a:rPr lang="en-US" altLang="en-US" dirty="0" err="1"/>
              <a:t>ање</a:t>
            </a:r>
            <a:r>
              <a:rPr lang="en-US" altLang="en-US" dirty="0"/>
              <a:t> </a:t>
            </a:r>
            <a:r>
              <a:rPr lang="en-US" altLang="en-US" dirty="0" err="1"/>
              <a:t>контакта</a:t>
            </a:r>
            <a:r>
              <a:rPr lang="en-US" altLang="en-US" dirty="0"/>
              <a:t>  и </a:t>
            </a:r>
            <a:r>
              <a:rPr lang="en-US" altLang="en-US" dirty="0" err="1"/>
              <a:t>позитивног</a:t>
            </a:r>
            <a:r>
              <a:rPr lang="en-US" altLang="en-US" dirty="0"/>
              <a:t> </a:t>
            </a:r>
            <a:r>
              <a:rPr lang="en-US" altLang="en-US" dirty="0" err="1"/>
              <a:t>односа</a:t>
            </a:r>
            <a:r>
              <a:rPr lang="en-US" altLang="en-US" dirty="0"/>
              <a:t> </a:t>
            </a:r>
            <a:r>
              <a:rPr lang="en-US" altLang="en-US" dirty="0" err="1"/>
              <a:t>са</a:t>
            </a:r>
            <a:r>
              <a:rPr lang="en-US" altLang="en-US" dirty="0"/>
              <a:t> </a:t>
            </a:r>
            <a:r>
              <a:rPr lang="en-US" altLang="en-US" dirty="0" err="1"/>
              <a:t>другима</a:t>
            </a:r>
            <a:r>
              <a:rPr lang="en-US" altLang="en-US" dirty="0"/>
              <a:t>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C0BAB-E838-493F-9061-CC1927B6E3A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10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Стања</a:t>
            </a:r>
            <a:r>
              <a:rPr lang="sr-Cyrl-R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обољења где су седентарни начин живота и физичка  неактивност фактори ризика :</a:t>
            </a:r>
            <a:endParaRPr lang="sr-Cyrl-R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Кардиоваскуларна</a:t>
            </a:r>
            <a:r>
              <a:rPr lang="sr-Cyrl-R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обољења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Исхемијски</a:t>
            </a:r>
            <a:r>
              <a:rPr lang="sr-Cyrl-R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мождани удар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Карцином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дебелог</a:t>
            </a:r>
            <a:r>
              <a:rPr lang="sr-Cyrl-R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црева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дојке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простате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јајника,</a:t>
            </a:r>
            <a:r>
              <a:rPr lang="sr-Cyrl-R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ендометријума, плућа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Дијабетес</a:t>
            </a:r>
            <a:r>
              <a:rPr lang="sr-Cyrl-R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мелитус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тип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2)</a:t>
            </a:r>
          </a:p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Дислипидемија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повећан</a:t>
            </a:r>
            <a:r>
              <a:rPr lang="sr-Cyrl-R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укупни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/LDL 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холестерол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смањен</a:t>
            </a:r>
            <a:r>
              <a:rPr lang="sr-Cyrl-R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HDL 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холестерол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Хипертензија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Имунодефицијенција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Метаболички</a:t>
            </a:r>
            <a:r>
              <a:rPr lang="sr-Cyrl-R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синдром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Неуролошке и психијатријске</a:t>
            </a:r>
            <a:r>
              <a:rPr lang="sr-Cyrl-R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болести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пад</a:t>
            </a:r>
            <a:r>
              <a:rPr lang="sr-Cyrl-R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интелектуалних функција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депресија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деменција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Остеопороза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падови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фрактуре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Прекомерна</a:t>
            </a:r>
            <a:r>
              <a:rPr lang="sr-Cyrl-R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телесна тежина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гојазност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Атеросклероза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Саркопенија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Инвалидитет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r-Cyrl-RS" dirty="0"/>
          </a:p>
          <a:p>
            <a:r>
              <a:rPr lang="sr-Cyrl-RS" dirty="0"/>
              <a:t>Метаболички синдром је комбинација одређивача кардио-метаболичког ризика, укључујући централну гојазност, инзулинску резистенцију, интолеранцију глукозе, дислипидемију, хипертензију, хиперинзулинемију и микроалбуминурију</a:t>
            </a:r>
          </a:p>
          <a:p>
            <a:r>
              <a:rPr lang="sr-Cyrl-RS" dirty="0"/>
              <a:t>постоје „јасни докази“ да постоји инверзна веза између обима физичке активности и стопе смртности од свих узрока код мушкараца, жена, млађих и старијих одраслих; (б) придржавање тренутних смерница о минималној физичкој активности повезано је са 20–30% смањења смртности од свих узрока; и (ц) даље смањење ризика долази код већих нивоа потрошње енергије</a:t>
            </a: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r>
              <a:rPr lang="en-US" dirty="0"/>
              <a:t>People who are insufficiently active have a 20% to 30% increased risk of death compared to people who are sufficiently active.</a:t>
            </a:r>
            <a:endParaRPr lang="sr-Latn-RS" dirty="0"/>
          </a:p>
          <a:p>
            <a:r>
              <a:rPr lang="ru-RU" dirty="0"/>
              <a:t>5Физичка неактивност спада у водеће факторе ризика за хроничне незаразне болести, а особе које су недовољно физички активне имају 2030% већи ризик од превремене смрти у поређењу са особама које су физички активне. 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9D2CD0-77EF-4498-92C4-54C2CFEA04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561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159DAF-FB7C-4623-BC9B-1BD1B16B0C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6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02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72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294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96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27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58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39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37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8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20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776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8E99-FB34-43DD-8D0C-AC57A2BB39F3}" type="datetimeFigureOut">
              <a:rPr lang="sr-Latn-RS" smtClean="0"/>
              <a:t>29.04.2024.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8AE5-CE8E-4FF7-BE03-839F477FD4F1}" type="slidenum">
              <a:rPr lang="sr-Latn-RS" smtClean="0"/>
              <a:t>‹#›</a:t>
            </a:fld>
            <a:endParaRPr lang="sr-Latn-R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840E04-24C4-1BFB-6E84-521EF23C4F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04" y="-25297"/>
            <a:ext cx="12236904" cy="68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3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7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69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158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59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5187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8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64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15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21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17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68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95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87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99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4C98C9-DB78-43FE-83FC-83F388EE717A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98C9-DB78-43FE-83FC-83F388EE717A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45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9537F6-8F2A-C575-B1B4-B47A2E4D40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21" b="26508"/>
          <a:stretch/>
        </p:blipFill>
        <p:spPr>
          <a:xfrm>
            <a:off x="2742639" y="1267595"/>
            <a:ext cx="7477734" cy="5060326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034A31-59C2-7DE7-EE9F-03316F1C94A7}"/>
              </a:ext>
            </a:extLst>
          </p:cNvPr>
          <p:cNvSpPr txBox="1"/>
          <p:nvPr/>
        </p:nvSpPr>
        <p:spPr>
          <a:xfrm>
            <a:off x="1190303" y="197032"/>
            <a:ext cx="11322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МЕЂУНАРОДНИ ДАН ФИЗИЧКЕ АКТИВНОСТИ</a:t>
            </a:r>
            <a:endParaRPr kumimoji="0" lang="sr-Latn-R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E229DC-66B5-2B86-4102-DB69E1675360}"/>
              </a:ext>
            </a:extLst>
          </p:cNvPr>
          <p:cNvSpPr txBox="1"/>
          <p:nvPr/>
        </p:nvSpPr>
        <p:spPr>
          <a:xfrm rot="19549733">
            <a:off x="-131712" y="4017628"/>
            <a:ext cx="3305375" cy="36933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КРЕТАЊЕМ ДО ЗДРАВЉА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7875E8-CF45-3A3A-EB54-544F2A57E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3338" y="5584043"/>
            <a:ext cx="1098027" cy="100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5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1223283" y="57224"/>
            <a:ext cx="9088816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КОЛИКО СМО ФИЗИЧКИ АКТИВНИ?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797668" y="1792393"/>
            <a:ext cx="10116766" cy="2320773"/>
          </a:xfrm>
          <a:solidFill>
            <a:srgbClr val="FF9966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sr-Latn-R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1,4 </a:t>
            </a:r>
            <a:r>
              <a:rPr lang="sr-Cyrl-R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милијарде </a:t>
            </a:r>
            <a:r>
              <a:rPr lang="sr-Cyrl-R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одраслих особа је </a:t>
            </a:r>
            <a:r>
              <a:rPr lang="sr-Cyrl-R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недовољно физички активно</a:t>
            </a:r>
            <a:endParaRPr lang="sr-Latn-R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sr-Cyrl-RS" sz="2400" b="1" dirty="0">
                <a:solidFill>
                  <a:srgbClr val="CC0000"/>
                </a:solidFill>
              </a:rPr>
              <a:t>свака трећа жена</a:t>
            </a:r>
            <a:endParaRPr lang="sr-Latn-RS" sz="2400" b="1" dirty="0">
              <a:solidFill>
                <a:srgbClr val="CC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sr-Cyrl-RS" sz="2400" b="1" dirty="0">
                <a:solidFill>
                  <a:srgbClr val="CC0000"/>
                </a:solidFill>
              </a:rPr>
              <a:t>сваки четврти мушкарац</a:t>
            </a:r>
          </a:p>
          <a:p>
            <a:pPr marL="180975" lvl="1" indent="-180975">
              <a:tabLst>
                <a:tab pos="266700" algn="l"/>
              </a:tabLst>
            </a:pPr>
            <a:r>
              <a:rPr lang="sr-Cyrl-RS" sz="2400" b="1" dirty="0">
                <a:solidFill>
                  <a:srgbClr val="CC0000"/>
                </a:solidFill>
              </a:rPr>
              <a:t>  </a:t>
            </a:r>
            <a:r>
              <a:rPr lang="sr-Cyrl-R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преко 80 % адолесцената -недовољно физички активно  </a:t>
            </a:r>
            <a:endParaRPr lang="sr-Latn-R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1" indent="0">
              <a:buNone/>
            </a:pPr>
            <a:endParaRPr lang="sr-Latn-R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7668" y="4650790"/>
            <a:ext cx="10116766" cy="1661993"/>
          </a:xfrm>
          <a:prstGeom prst="rect">
            <a:avLst/>
          </a:prstGeom>
          <a:solidFill>
            <a:schemeClr val="accent2">
              <a:lumMod val="75000"/>
              <a:alpha val="44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АДЕКВАТНА ФИЗИЧКА АКТИВНОСТ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 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МИЛИОНА ПРЕВРЕМЕНИХ СМРТИ МАЊЕ СВАКЕ ГОДИНЕ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464461" y="5215086"/>
            <a:ext cx="783180" cy="5334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DD1919-DEB0-350F-5801-647258B31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988" y="817126"/>
            <a:ext cx="410740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СВЕТУ...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 txBox="1">
            <a:spLocks/>
          </p:cNvSpPr>
          <p:nvPr/>
        </p:nvSpPr>
        <p:spPr>
          <a:xfrm>
            <a:off x="212844" y="1435822"/>
            <a:ext cx="4114800" cy="463962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2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Times New Roman" pitchFamily="18" charset="0"/>
              </a:rPr>
              <a:t>ОДРАСЛИ: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Cyrl-RS" sz="25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sr-Cyrl-RS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itchFamily="18" charset="0"/>
              </a:rPr>
              <a:t>Око 41% углавном седи или стоји </a:t>
            </a:r>
            <a:r>
              <a:rPr kumimoji="0" lang="sr-Cyrl-R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itchFamily="18" charset="0"/>
              </a:rPr>
              <a:t>(жене више од мушкараца)  </a:t>
            </a:r>
            <a:endParaRPr kumimoji="0" lang="sr-Cyrl-RS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itchFamily="18" charset="0"/>
              </a:rPr>
              <a:t>Седе у просеку 4,7 сати дневно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itchFamily="18" charset="0"/>
              </a:rPr>
              <a:t> (У Београдском региону – 5,8 сати)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itchFamily="18" charset="0"/>
              </a:rPr>
              <a:t>Сваки десети 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itchFamily="18" charset="0"/>
              </a:rPr>
              <a:t>хода или вози бицикл препоручених 30 минута дневно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itchFamily="18" charset="0"/>
              </a:rPr>
              <a:t>Сваки девети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itchFamily="18" charset="0"/>
              </a:rPr>
              <a:t> се бави фитнесом, спортом или рекреацијом најмање</a:t>
            </a:r>
            <a:r>
              <a:rPr kumimoji="0" lang="sr-Cyrl-R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itchFamily="18" charset="0"/>
              </a:rPr>
              <a:t> 150 минута</a:t>
            </a:r>
            <a:r>
              <a:rPr kumimoji="0" lang="sr-Latn-R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itchFamily="18" charset="0"/>
              </a:rPr>
              <a:t> 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itchFamily="18" charset="0"/>
              </a:rPr>
              <a:t>недељно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Times New Roman" pitchFamily="18" charset="0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7068767" y="1341449"/>
            <a:ext cx="4374631" cy="4734001"/>
          </a:xfrm>
          <a:prstGeom prst="rect">
            <a:avLst/>
          </a:prstGeom>
          <a:solidFill>
            <a:srgbClr val="FFFF9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ДЕЦА: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21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ПРЕДШКОЛСКИ УЗРАСТ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9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sr-Cyrl-R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преко </a:t>
            </a:r>
            <a:r>
              <a:rPr kumimoji="0" lang="ru-RU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60% не испуњава минимум препорука </a:t>
            </a:r>
            <a:r>
              <a:rPr kumimoji="0" lang="ru-RU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за физичку активност  </a:t>
            </a:r>
            <a:r>
              <a:rPr kumimoji="0" lang="ru-RU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(више девојчице)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ШКОЛСКИ УЗРАСТ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4/5  се бави физичком активношћу у слободно време</a:t>
            </a:r>
            <a:endParaRPr kumimoji="0" lang="en-US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</a:t>
            </a:r>
            <a:r>
              <a:rPr kumimoji="0" lang="sr-Cyrl-R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 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(1-2 x </a:t>
            </a:r>
            <a:r>
              <a:rPr kumimoji="0" lang="sr-Cyrl-R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недељно)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endParaRPr kumimoji="0" lang="ru-RU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ru-RU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98% редовно похађа наставу физичког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14% деформитети стопала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10% дефомитети кичме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644502" y="3167390"/>
            <a:ext cx="410740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СРБИЈИ...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601339" y="112383"/>
            <a:ext cx="8089715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0"/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 Display" panose="02110004020202020204"/>
                <a:ea typeface="+mn-ea"/>
                <a:cs typeface="Arial" panose="020B0604020202020204" pitchFamily="34" charset="0"/>
              </a:rPr>
              <a:t>КОЛИКО</a:t>
            </a:r>
            <a:r>
              <a:rPr kumimoji="0" lang="sr-Cyrl-R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 Display" panose="021100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 Display" panose="02110004020202020204"/>
                <a:ea typeface="+mn-ea"/>
                <a:cs typeface="Arial" panose="020B0604020202020204" pitchFamily="34" charset="0"/>
              </a:rPr>
              <a:t>СМО ФИЗИЧКИ  АКТИВНИ? </a:t>
            </a:r>
          </a:p>
        </p:txBody>
      </p:sp>
    </p:spTree>
    <p:extLst>
      <p:ext uri="{BB962C8B-B14F-4D97-AF65-F5344CB8AC3E}">
        <p14:creationId xmlns:p14="http://schemas.microsoft.com/office/powerpoint/2010/main" val="79436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122225" y="206477"/>
            <a:ext cx="10935187" cy="737680"/>
          </a:xfrm>
          <a:noFill/>
        </p:spPr>
        <p:txBody>
          <a:bodyPr>
            <a:noAutofit/>
          </a:bodyPr>
          <a:lstStyle/>
          <a:p>
            <a:pPr algn="ctr">
              <a:defRPr/>
            </a:pPr>
            <a:r>
              <a:rPr lang="sr-Cyrl-R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ПРЕДНОСТИ И КОРИСТИ ФИЗИЧКЕ АКТИВНОСТИ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317713" y="1284825"/>
            <a:ext cx="3776285" cy="4591939"/>
          </a:xfrm>
          <a:solidFill>
            <a:schemeClr val="accent1">
              <a:lumMod val="20000"/>
              <a:lumOff val="80000"/>
              <a:alpha val="39000"/>
            </a:schemeClr>
          </a:solidFill>
          <a:effectLst>
            <a:outerShdw blurRad="63500" sx="102000" sy="102000" algn="ctr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sr-Cyrl-RS" sz="2600" b="1" dirty="0">
                <a:solidFill>
                  <a:srgbClr val="C00000"/>
                </a:solidFill>
                <a:cs typeface="Times New Roman" pitchFamily="18" charset="0"/>
              </a:rPr>
              <a:t>ФИЗИЧКЕ</a:t>
            </a:r>
            <a:endParaRPr lang="sr-Latn-RS" sz="2600" b="1" dirty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r-Cyrl-RS" sz="2400" dirty="0">
                <a:solidFill>
                  <a:srgbClr val="002060"/>
                </a:solidFill>
                <a:cs typeface="Times New Roman" pitchFamily="18" charset="0"/>
              </a:rPr>
              <a:t>Обезбеђује правилан раст и развој </a:t>
            </a:r>
            <a:endParaRPr lang="sr-Latn-RS" sz="2400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r-Cyrl-RS" sz="2400" dirty="0">
                <a:solidFill>
                  <a:srgbClr val="002060"/>
                </a:solidFill>
                <a:cs typeface="Times New Roman" pitchFamily="18" charset="0"/>
              </a:rPr>
              <a:t>Помаже одржању здраве телесне тежине (у сваком животном добу)</a:t>
            </a:r>
            <a:endParaRPr lang="sr-Latn-RS" sz="2400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r-Cyrl-RS" sz="2400" dirty="0">
                <a:solidFill>
                  <a:srgbClr val="002060"/>
                </a:solidFill>
                <a:cs typeface="Times New Roman" pitchFamily="18" charset="0"/>
              </a:rPr>
              <a:t>Помаже разв</a:t>
            </a:r>
            <a:r>
              <a:rPr lang="sr-Latn-RS" sz="2400" dirty="0">
                <a:solidFill>
                  <a:srgbClr val="002060"/>
                </a:solidFill>
                <a:cs typeface="Times New Roman" pitchFamily="18" charset="0"/>
              </a:rPr>
              <a:t>o</a:t>
            </a:r>
            <a:r>
              <a:rPr lang="sr-Cyrl-RS" sz="2400" dirty="0">
                <a:solidFill>
                  <a:srgbClr val="002060"/>
                </a:solidFill>
                <a:cs typeface="Times New Roman" pitchFamily="18" charset="0"/>
              </a:rPr>
              <a:t>ју моторике, снаге, флек</a:t>
            </a:r>
            <a:r>
              <a:rPr lang="sr-Latn-RS" sz="2400" dirty="0">
                <a:solidFill>
                  <a:srgbClr val="002060"/>
                </a:solidFill>
                <a:cs typeface="Times New Roman" pitchFamily="18" charset="0"/>
              </a:rPr>
              <a:t>c</a:t>
            </a:r>
            <a:r>
              <a:rPr lang="sr-Cyrl-RS" sz="2400" dirty="0">
                <a:solidFill>
                  <a:srgbClr val="002060"/>
                </a:solidFill>
                <a:cs typeface="Times New Roman" pitchFamily="18" charset="0"/>
              </a:rPr>
              <a:t>ибилности и  издржљивости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r-Cyrl-RS" sz="2400" dirty="0">
                <a:solidFill>
                  <a:srgbClr val="002060"/>
                </a:solidFill>
                <a:cs typeface="Times New Roman" pitchFamily="18" charset="0"/>
              </a:rPr>
              <a:t>Развија и одржава чврстину костију и мишића</a:t>
            </a:r>
            <a:endParaRPr lang="ru-RU" sz="24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ru-RU" sz="28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ru-RU" sz="28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ru-RU" sz="28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ru-RU" sz="2800" dirty="0"/>
          </a:p>
          <a:p>
            <a:pPr>
              <a:buFontTx/>
              <a:buNone/>
              <a:defRPr/>
            </a:pP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235379" y="1289364"/>
            <a:ext cx="3883675" cy="4565939"/>
          </a:xfr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sr-Cyrl-RS" sz="9600" b="1" dirty="0">
                <a:solidFill>
                  <a:srgbClr val="C00000"/>
                </a:solidFill>
              </a:rPr>
              <a:t>ПСИХИЧКЕ</a:t>
            </a:r>
            <a:endParaRPr lang="en-US" sz="9600" b="1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sr-Cyrl-RS" sz="8800" dirty="0">
                <a:solidFill>
                  <a:srgbClr val="002060"/>
                </a:solidFill>
              </a:rPr>
              <a:t>Побољшава квалитет сна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sr-Cyrl-RS" sz="8800" dirty="0">
                <a:solidFill>
                  <a:srgbClr val="002060"/>
                </a:solidFill>
              </a:rPr>
              <a:t>Смањује напетост и ризик од појаве депресивних осећања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sr-Cyrl-RS" sz="8800" dirty="0">
                <a:solidFill>
                  <a:srgbClr val="002060"/>
                </a:solidFill>
              </a:rPr>
              <a:t>Јача самопоуздање</a:t>
            </a:r>
            <a:endParaRPr lang="en-US" sz="88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sr-Cyrl-RS" sz="8800" dirty="0">
                <a:solidFill>
                  <a:srgbClr val="002060"/>
                </a:solidFill>
              </a:rPr>
              <a:t>Побољшава когнитивне функције</a:t>
            </a:r>
            <a:endParaRPr lang="en-US" sz="88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sr-Cyrl-RS" sz="8800" dirty="0">
                <a:solidFill>
                  <a:srgbClr val="002060"/>
                </a:solidFill>
              </a:rPr>
              <a:t>Побољшава ментално здравље</a:t>
            </a:r>
            <a:endParaRPr lang="sr-Latn-RS" sz="80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endParaRPr lang="ru-RU" sz="28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ru-RU" sz="28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ru-RU" sz="2800" dirty="0"/>
          </a:p>
          <a:p>
            <a:pPr>
              <a:buFontTx/>
              <a:buNone/>
              <a:defRPr/>
            </a:pPr>
            <a:r>
              <a:rPr lang="sr-Latn-RS" sz="2800" dirty="0"/>
              <a:t> </a:t>
            </a:r>
          </a:p>
          <a:p>
            <a:pPr>
              <a:buFontTx/>
              <a:buNone/>
              <a:defRPr/>
            </a:pPr>
            <a:endParaRPr lang="en-US" sz="280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8260435" y="1310825"/>
            <a:ext cx="3302008" cy="2297240"/>
          </a:xfr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sr-Cyrl-RS" sz="3100" b="1" dirty="0">
                <a:solidFill>
                  <a:srgbClr val="C00000"/>
                </a:solidFill>
              </a:rPr>
              <a:t>СОЦИЈАЛНЕ</a:t>
            </a:r>
            <a:endParaRPr lang="en-US" sz="3100" b="1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sr-Cyrl-RS" sz="2800" dirty="0">
                <a:solidFill>
                  <a:srgbClr val="002060"/>
                </a:solidFill>
              </a:rPr>
              <a:t>Побољшава стицање и одржавање социјалних вештина</a:t>
            </a:r>
            <a:endParaRPr lang="ru-RU" sz="28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ru-RU" sz="28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sr-Latn-RS" sz="2800" dirty="0"/>
          </a:p>
          <a:p>
            <a:pPr>
              <a:buFontTx/>
              <a:buNone/>
              <a:defRPr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435" y="3832067"/>
            <a:ext cx="3302008" cy="2161362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17713" y="6217432"/>
            <a:ext cx="10730391" cy="48409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en-US" sz="2400" b="1" dirty="0">
                <a:solidFill>
                  <a:srgbClr val="C00000"/>
                </a:solidFill>
              </a:rPr>
              <a:t>Повећава очекивано трајање живота!</a:t>
            </a:r>
          </a:p>
          <a:p>
            <a:pPr algn="ctr">
              <a:defRPr/>
            </a:pPr>
            <a:endParaRPr lang="ru-RU" alt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87" y="142968"/>
            <a:ext cx="987638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5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09676" y="142968"/>
            <a:ext cx="8020050" cy="80118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sr-Cyrl-R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ПРЕДНОСТИ И КОРИСТИ ФИЗИЧКЕ АКТИВНОСТИ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6149" y="2252185"/>
            <a:ext cx="8953143" cy="3645271"/>
          </a:xfrm>
          <a:noFill/>
          <a:effectLst/>
        </p:spPr>
        <p:txBody>
          <a:bodyPr numCol="2"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8000" b="1" dirty="0">
                <a:solidFill>
                  <a:srgbClr val="002060"/>
                </a:solidFill>
                <a:cs typeface="Times New Roman" pitchFamily="18" charset="0"/>
              </a:rPr>
              <a:t>Неухрањености или гојазности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8000" b="1" dirty="0">
                <a:solidFill>
                  <a:srgbClr val="002060"/>
                </a:solidFill>
                <a:cs typeface="Times New Roman" pitchFamily="18" charset="0"/>
              </a:rPr>
              <a:t>Повишеног крвног притиска</a:t>
            </a:r>
            <a:endParaRPr lang="en-US" sz="8000" b="1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8000" b="1" dirty="0">
                <a:solidFill>
                  <a:srgbClr val="002060"/>
                </a:solidFill>
                <a:cs typeface="Times New Roman" pitchFamily="18" charset="0"/>
              </a:rPr>
              <a:t>Дијабетеса мелитус тип 2</a:t>
            </a:r>
            <a:endParaRPr lang="en-US" sz="8000" b="1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8000" b="1" dirty="0">
                <a:solidFill>
                  <a:srgbClr val="002060"/>
                </a:solidFill>
                <a:cs typeface="Times New Roman" pitchFamily="18" charset="0"/>
              </a:rPr>
              <a:t>Болести срца и крвних судова</a:t>
            </a:r>
            <a:endParaRPr lang="en-US" sz="8000" b="1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8000" b="1" dirty="0">
                <a:solidFill>
                  <a:srgbClr val="002060"/>
                </a:solidFill>
                <a:cs typeface="Times New Roman" pitchFamily="18" charset="0"/>
              </a:rPr>
              <a:t>Исхемијског можданог удара</a:t>
            </a:r>
            <a:endParaRPr lang="en-US" sz="8000" b="1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8000" b="1" dirty="0">
                <a:solidFill>
                  <a:srgbClr val="002060"/>
                </a:solidFill>
                <a:cs typeface="Times New Roman" pitchFamily="18" charset="0"/>
              </a:rPr>
              <a:t>Депресије и анксиозности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8000" b="1" dirty="0">
                <a:solidFill>
                  <a:srgbClr val="002060"/>
                </a:solidFill>
                <a:cs typeface="Times New Roman" pitchFamily="18" charset="0"/>
              </a:rPr>
              <a:t>Различитих деменција </a:t>
            </a:r>
            <a:r>
              <a:rPr lang="sr-Cyrl-RS" sz="8000" dirty="0">
                <a:solidFill>
                  <a:srgbClr val="002060"/>
                </a:solidFill>
                <a:cs typeface="Times New Roman" pitchFamily="18" charset="0"/>
              </a:rPr>
              <a:t>(укључујући и Алцхајмерову болест)</a:t>
            </a:r>
            <a:endParaRPr lang="sr-Cyrl-RS" sz="8800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sr-Cyrl-RS" sz="8800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sr-Cyrl-RS" sz="8800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8800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8000" b="1" dirty="0">
                <a:solidFill>
                  <a:srgbClr val="002060"/>
                </a:solidFill>
                <a:cs typeface="Times New Roman" pitchFamily="18" charset="0"/>
              </a:rPr>
              <a:t>Карцинома </a:t>
            </a:r>
            <a:r>
              <a:rPr lang="sr-Cyrl-RS" sz="8000" dirty="0">
                <a:solidFill>
                  <a:srgbClr val="002060"/>
                </a:solidFill>
                <a:cs typeface="Times New Roman" pitchFamily="18" charset="0"/>
              </a:rPr>
              <a:t>(дебелог црева, дојке, плућа, простате,јетре, ендометријума) </a:t>
            </a:r>
            <a:endParaRPr lang="sr-Cyrl-RS" sz="8000" b="1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8000" b="1" dirty="0">
                <a:solidFill>
                  <a:srgbClr val="002060"/>
                </a:solidFill>
                <a:cs typeface="Times New Roman" pitchFamily="18" charset="0"/>
              </a:rPr>
              <a:t>Атеросклерозе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8000" b="1" dirty="0">
                <a:solidFill>
                  <a:srgbClr val="002060"/>
                </a:solidFill>
                <a:cs typeface="Times New Roman" pitchFamily="18" charset="0"/>
              </a:rPr>
              <a:t>Остеопорозе</a:t>
            </a:r>
            <a:endParaRPr lang="en-US" sz="8000" b="1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8000" b="1" dirty="0">
                <a:solidFill>
                  <a:srgbClr val="002060"/>
                </a:solidFill>
                <a:cs typeface="Times New Roman" pitchFamily="18" charset="0"/>
              </a:rPr>
              <a:t>Падова</a:t>
            </a:r>
            <a:r>
              <a:rPr lang="en-US" sz="8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8000" dirty="0">
                <a:solidFill>
                  <a:srgbClr val="002060"/>
                </a:solidFill>
                <a:cs typeface="Times New Roman" pitchFamily="18" charset="0"/>
              </a:rPr>
              <a:t>(</a:t>
            </a:r>
            <a:r>
              <a:rPr lang="sr-Cyrl-RS" sz="8000" dirty="0">
                <a:solidFill>
                  <a:srgbClr val="002060"/>
                </a:solidFill>
                <a:cs typeface="Times New Roman" pitchFamily="18" charset="0"/>
              </a:rPr>
              <a:t>посебно у старијем животном добу</a:t>
            </a:r>
            <a:r>
              <a:rPr lang="en-US" sz="8000" dirty="0">
                <a:solidFill>
                  <a:srgbClr val="002060"/>
                </a:solidFill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8000" b="1" dirty="0">
                <a:solidFill>
                  <a:srgbClr val="002060"/>
                </a:solidFill>
                <a:cs typeface="Times New Roman" pitchFamily="18" charset="0"/>
              </a:rPr>
              <a:t>Прелома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8000" b="1" dirty="0">
                <a:solidFill>
                  <a:srgbClr val="002060"/>
                </a:solidFill>
                <a:cs typeface="Times New Roman" pitchFamily="18" charset="0"/>
              </a:rPr>
              <a:t>Инвалидитета </a:t>
            </a:r>
            <a:endParaRPr lang="en-US" sz="80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sr-Cyrl-RS" sz="8000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sr-Cyrl-RS" sz="8000" dirty="0">
              <a:solidFill>
                <a:srgbClr val="002060"/>
              </a:solidFill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87" y="142968"/>
            <a:ext cx="987638" cy="7376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3660" y="1492370"/>
            <a:ext cx="8838122" cy="428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Times New Roman" pitchFamily="18" charset="0"/>
              </a:rPr>
              <a:t>СМАЊУЈЕ РИЗИК ОД НАСТАНКА БРОЈНИХ ПОРЕМЕЋАЈА ЗДРАВЉА: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9603E2-69F0-77FD-3D37-70895EBF6FE1}"/>
              </a:ext>
            </a:extLst>
          </p:cNvPr>
          <p:cNvSpPr txBox="1"/>
          <p:nvPr/>
        </p:nvSpPr>
        <p:spPr>
          <a:xfrm>
            <a:off x="1050464" y="5784391"/>
            <a:ext cx="739930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ФИЗИЧКА АКТИВНОСТ ЧУВА И ЈАЧА  НАШ ИМУНИТЕТ! 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75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8000">
        <p14:reveal/>
      </p:transition>
    </mc:Choice>
    <mc:Fallback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B82E7-BAC1-9876-3A15-5B197D20B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4" y="224972"/>
            <a:ext cx="8596668" cy="1320800"/>
          </a:xfrm>
        </p:spPr>
        <p:txBody>
          <a:bodyPr/>
          <a:lstStyle/>
          <a:p>
            <a:pPr algn="ctr"/>
            <a:r>
              <a:rPr lang="sr-Cyrl-RS" b="1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</a:rPr>
              <a:t>УТИЦАЈ ФИЗИЧКЕ АКТИВНОСТИ НА САН </a:t>
            </a:r>
            <a:endParaRPr lang="sr-Latn-RS" b="1" dirty="0">
              <a:solidFill>
                <a:schemeClr val="accent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3B3B6-5C66-8BDA-2CBA-0F6246309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991" y="1069175"/>
            <a:ext cx="8596668" cy="44302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000" dirty="0">
                <a:latin typeface="Aptos" panose="020B0004020202020204" pitchFamily="34" charset="0"/>
              </a:rPr>
              <a:t>Физичка активност:</a:t>
            </a:r>
          </a:p>
          <a:p>
            <a:r>
              <a:rPr lang="ru-RU" sz="2000" b="1" dirty="0">
                <a:latin typeface="Aptos" panose="020B0004020202020204" pitchFamily="34" charset="0"/>
              </a:rPr>
              <a:t>Повећава производњу мелатонина- </a:t>
            </a:r>
            <a:r>
              <a:rPr lang="ru-RU" sz="2000" dirty="0">
                <a:latin typeface="Aptos" panose="020B0004020202020204" pitchFamily="34" charset="0"/>
              </a:rPr>
              <a:t> хормона који регулише циклусе спавања и буђења - може помоћи  бржем успављивању и бољем квалитету сна </a:t>
            </a:r>
          </a:p>
          <a:p>
            <a:r>
              <a:rPr lang="ru-RU" sz="2000" b="1" dirty="0">
                <a:latin typeface="Aptos" panose="020B0004020202020204" pitchFamily="34" charset="0"/>
              </a:rPr>
              <a:t>Смањује стрес-</a:t>
            </a:r>
            <a:r>
              <a:rPr lang="ru-RU" sz="2000" dirty="0">
                <a:latin typeface="Aptos" panose="020B0004020202020204" pitchFamily="34" charset="0"/>
              </a:rPr>
              <a:t> типичну препреку за успављивање</a:t>
            </a:r>
          </a:p>
          <a:p>
            <a:r>
              <a:rPr lang="ru-RU" sz="2000" b="1" dirty="0">
                <a:latin typeface="Aptos" panose="020B0004020202020204" pitchFamily="34" charset="0"/>
              </a:rPr>
              <a:t>Побољшава расположење </a:t>
            </a:r>
            <a:r>
              <a:rPr lang="ru-RU" sz="2000" dirty="0">
                <a:latin typeface="Aptos" panose="020B0004020202020204" pitchFamily="34" charset="0"/>
              </a:rPr>
              <a:t>-  доводи до повећаног ентузијазма за                   вежбање које утиче на квалитет сна </a:t>
            </a:r>
          </a:p>
          <a:p>
            <a:r>
              <a:rPr lang="ru-RU" sz="2000" b="1" dirty="0">
                <a:latin typeface="Aptos" panose="020B0004020202020204" pitchFamily="34" charset="0"/>
              </a:rPr>
              <a:t>Помаже у регулисању телесне температуре </a:t>
            </a:r>
            <a:r>
              <a:rPr lang="ru-RU" sz="2000" dirty="0">
                <a:latin typeface="Aptos" panose="020B0004020202020204" pitchFamily="34" charset="0"/>
              </a:rPr>
              <a:t>која је неопходна за успављивање</a:t>
            </a:r>
            <a:endParaRPr lang="sr-Latn-RS" sz="2000" dirty="0">
              <a:latin typeface="Aptos" panose="020B0004020202020204" pitchFamily="34" charset="0"/>
            </a:endParaRPr>
          </a:p>
        </p:txBody>
      </p:sp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201242C3-8695-C13A-8F36-86B40AF98BC5}"/>
              </a:ext>
            </a:extLst>
          </p:cNvPr>
          <p:cNvSpPr/>
          <p:nvPr/>
        </p:nvSpPr>
        <p:spPr>
          <a:xfrm>
            <a:off x="8246675" y="1069175"/>
            <a:ext cx="3712029" cy="4582885"/>
          </a:xfrm>
          <a:prstGeom prst="irregularSeal2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Редовна физичка активност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умереног интензитета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побољшава  трајање и квалитет сна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CD4BBC-7000-8307-AF2E-9CD4B1E459C0}"/>
              </a:ext>
            </a:extLst>
          </p:cNvPr>
          <p:cNvSpPr txBox="1"/>
          <p:nvPr/>
        </p:nvSpPr>
        <p:spPr>
          <a:xfrm>
            <a:off x="1093690" y="5451366"/>
            <a:ext cx="683894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Одрасли који вежбају  најмање 30 минута спавају  у просеку 15 минута дуже од оних који не вежбају!</a:t>
            </a:r>
            <a:endParaRPr lang="sr-Latn-RS" sz="2000" b="1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6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2000">
        <p14:reveal/>
      </p:transition>
    </mc:Choice>
    <mc:Fallback>
      <p:transition spd="slow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63547" y="68901"/>
            <a:ext cx="9557788" cy="964724"/>
          </a:xfrm>
          <a:prstGeom prst="rect">
            <a:avLst/>
          </a:prstGeom>
          <a:solidFill>
            <a:schemeClr val="bg1"/>
          </a:solidFill>
          <a:effectLst>
            <a:softEdge rad="2667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   </a:t>
            </a:r>
            <a:r>
              <a:rPr kumimoji="0" lang="sr-Cyrl-RS" sz="3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ПРЕПОРУКЕ ЗА ОПШТУ ПОПУЛАЦИЈУ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057" y="883158"/>
            <a:ext cx="11702641" cy="23759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Cyrl-R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7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≥150 минута умерене аеробне активности недељно </a:t>
            </a:r>
            <a:r>
              <a:rPr kumimoji="0" lang="sr-Cyrl-RS" sz="7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(брзо ходање,рекреативно пливање вожња бицикла по равном, џогинг, шетња са љубимцем)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</a:t>
            </a:r>
            <a:r>
              <a:rPr kumimoji="0" lang="sr-Cyrl-RS" sz="7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sr-Cyrl-R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или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7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≥ 75  минута интензивне  аеробне активности недељно </a:t>
            </a:r>
            <a:r>
              <a:rPr kumimoji="0" lang="sr-Cyrl-RS" sz="7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sr-Cyrl-R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трчање,прескакање</a:t>
            </a:r>
            <a:r>
              <a:rPr kumimoji="0" lang="sr-Cyrl-RS" sz="7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конопца, аеробик, брзо пењање степеницама, вожња бицикла узбрдо)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sr-Cyrl-R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или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7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Комбинација умерених и интензивних аеробних активности</a:t>
            </a:r>
            <a:endParaRPr kumimoji="0" lang="sr-Cyrl-RS" sz="7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7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Минимум 2 х недељно</a:t>
            </a:r>
            <a:r>
              <a:rPr kumimoji="0" lang="sr-Latn-RS" sz="7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sr-Cyrl-RS" sz="7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  вежбе за јачање мишића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4366" y="3332698"/>
            <a:ext cx="4967332" cy="8925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ОПЦИЈА 2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(75 мин. интензивне активности недељно)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 дана у недељи</a:t>
            </a:r>
            <a:r>
              <a: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  25 минута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057" y="3707501"/>
            <a:ext cx="6196782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ОПЦИЈА 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(150 мин. умерене активности недељно)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Сваки дан или мин. 5 дана недељно умерена до интензивна аеробна активност - 30 минута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(може и у више епизода од 10 мин.)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4366" y="4430776"/>
            <a:ext cx="4967332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ОПЦИЈА 3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(комбинација интензивне и умерене акт. )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100 мин. умерене +25 мин. интензивне недељно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058" y="5974842"/>
            <a:ext cx="1170264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 мин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интензивне активности = 2 мин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умерене активности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70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0">
        <p14:reveal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52479" y="-75781"/>
            <a:ext cx="10721510" cy="1143000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  ПРЕПОРУКЕ ЗА СПЕЦИФИЧНЕ ПОПУЛАЦИОНЕ ГРУПЕ 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226" y="1272829"/>
            <a:ext cx="4129756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ДЕЦА  млађа од 6 год.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0-1 год.  више епизода активности у току дана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1-5 год &gt; 180 мин. физичке активности /дан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&lt; од 1 сат седења у континуитету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11421" y="1269885"/>
            <a:ext cx="3702657" cy="19928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ДЕЦА И МЛАДИ (6-17 год.)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60 мин. аеробне физичке активности/дан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 х недељно- јачање мишића &lt; од 1 сат седења у континуитету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2165" y="3553847"/>
            <a:ext cx="5837180" cy="32162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ОСОБЕ старости 65+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≥150 минута умерене аеробне активности недељно, </a:t>
            </a:r>
            <a:r>
              <a:rPr kumimoji="0" lang="sr-Cyrl-R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или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≥ 75  минута интензивне  аеробне активности недељно, </a:t>
            </a:r>
            <a:r>
              <a:rPr kumimoji="0" lang="sr-Cyrl-R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или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Комбинација умерених и интензивних аеробних активности</a:t>
            </a:r>
            <a:endParaRPr kumimoji="0" lang="sr-Cyrl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Минимум 2  х недељно-  вежбе за јачање мишића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 х недељно вежбе за равнотежу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BE1DDA-8530-CE2F-8CBA-DBFB7148C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015" y="1397555"/>
            <a:ext cx="1737511" cy="17375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9BFCA1-A42F-E471-64DF-C74F5B5A1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814" y="3465404"/>
            <a:ext cx="1970664" cy="295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3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5000">
        <p14:reveal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7371A0-BD57-4C96-9525-D1CFA6477C7C}"/>
              </a:ext>
            </a:extLst>
          </p:cNvPr>
          <p:cNvSpPr txBox="1"/>
          <p:nvPr/>
        </p:nvSpPr>
        <p:spPr>
          <a:xfrm>
            <a:off x="7859112" y="2075417"/>
            <a:ext cx="4139369" cy="238068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РЕДОВНА  ФИЗИЧКА АКТИВНОСТ </a:t>
            </a:r>
            <a:endParaRPr kumimoji="0" lang="sr-Cyrl-RS" sz="33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ЧУВА ВАШЕ ЗДРАВЉЕ!</a:t>
            </a:r>
          </a:p>
        </p:txBody>
      </p:sp>
      <p:pic>
        <p:nvPicPr>
          <p:cNvPr id="7" name="Picture 6" descr="A sign with a red circle and a red circle with a red cross&#10;&#10;Description automatically generated">
            <a:extLst>
              <a:ext uri="{FF2B5EF4-FFF2-40B4-BE49-F238E27FC236}">
                <a16:creationId xmlns:a16="http://schemas.microsoft.com/office/drawing/2014/main" id="{A69537F6-8F2A-C575-B1B4-B47A2E4D40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48" b="19234"/>
          <a:stretch/>
        </p:blipFill>
        <p:spPr>
          <a:xfrm>
            <a:off x="20" y="1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685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0">
        <p14:reveal/>
      </p:transition>
    </mc:Choice>
    <mc:Fallback>
      <p:transition spd="slow" advClick="0" advTm="20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1076</Words>
  <Application>Microsoft Office PowerPoint</Application>
  <PresentationFormat>Widescreen</PresentationFormat>
  <Paragraphs>163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Times New Roman</vt:lpstr>
      <vt:lpstr>Trebuchet MS</vt:lpstr>
      <vt:lpstr>Wingdings</vt:lpstr>
      <vt:lpstr>Wingdings 3</vt:lpstr>
      <vt:lpstr>1_Office Theme</vt:lpstr>
      <vt:lpstr>Facet</vt:lpstr>
      <vt:lpstr>PowerPoint Presentation</vt:lpstr>
      <vt:lpstr>PowerPoint Presentation</vt:lpstr>
      <vt:lpstr>PowerPoint Presentation</vt:lpstr>
      <vt:lpstr>ПРЕДНОСТИ И КОРИСТИ ФИЗИЧКЕ АКТИВНОСТИ</vt:lpstr>
      <vt:lpstr>ПРЕДНОСТИ И КОРИСТИ ФИЗИЧКЕ АКТИВНОСТИ</vt:lpstr>
      <vt:lpstr>УТИЦАЈ ФИЗИЧКЕ АКТИВНОСТИ НА САН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 Markovic</dc:creator>
  <cp:lastModifiedBy>Marija Markovic</cp:lastModifiedBy>
  <cp:revision>1</cp:revision>
  <dcterms:created xsi:type="dcterms:W3CDTF">2024-04-29T11:03:31Z</dcterms:created>
  <dcterms:modified xsi:type="dcterms:W3CDTF">2024-04-29T11:34:04Z</dcterms:modified>
</cp:coreProperties>
</file>