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F859FB-3573-4D33-9C4D-1EC3DF59D45D}" v="48" dt="2024-06-18T12:22:58.3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6" autoAdjust="0"/>
    <p:restoredTop sz="94660"/>
  </p:normalViewPr>
  <p:slideViewPr>
    <p:cSldViewPr snapToGrid="0">
      <p:cViewPr varScale="1">
        <p:scale>
          <a:sx n="87" d="100"/>
          <a:sy n="87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jelka Grujicic" userId="e7365894-d774-428a-a23d-47ce6bfa3f7d" providerId="ADAL" clId="{61F859FB-3573-4D33-9C4D-1EC3DF59D45D}"/>
    <pc:docChg chg="undo custSel addSld delSld modSld modMainMaster modShowInfo">
      <pc:chgData name="Andjelka Grujicic" userId="e7365894-d774-428a-a23d-47ce6bfa3f7d" providerId="ADAL" clId="{61F859FB-3573-4D33-9C4D-1EC3DF59D45D}" dt="2024-06-18T12:22:58.356" v="783"/>
      <pc:docMkLst>
        <pc:docMk/>
      </pc:docMkLst>
      <pc:sldChg chg="modTransition">
        <pc:chgData name="Andjelka Grujicic" userId="e7365894-d774-428a-a23d-47ce6bfa3f7d" providerId="ADAL" clId="{61F859FB-3573-4D33-9C4D-1EC3DF59D45D}" dt="2024-06-18T12:22:58.356" v="783"/>
        <pc:sldMkLst>
          <pc:docMk/>
          <pc:sldMk cId="3218072633" sldId="256"/>
        </pc:sldMkLst>
      </pc:sldChg>
      <pc:sldChg chg="addSp delSp modSp mod modTransition">
        <pc:chgData name="Andjelka Grujicic" userId="e7365894-d774-428a-a23d-47ce6bfa3f7d" providerId="ADAL" clId="{61F859FB-3573-4D33-9C4D-1EC3DF59D45D}" dt="2024-06-18T12:22:58.356" v="783"/>
        <pc:sldMkLst>
          <pc:docMk/>
          <pc:sldMk cId="618299678" sldId="257"/>
        </pc:sldMkLst>
        <pc:spChg chg="mod">
          <ac:chgData name="Andjelka Grujicic" userId="e7365894-d774-428a-a23d-47ce6bfa3f7d" providerId="ADAL" clId="{61F859FB-3573-4D33-9C4D-1EC3DF59D45D}" dt="2024-06-17T13:04:20.164" v="98" actId="255"/>
          <ac:spMkLst>
            <pc:docMk/>
            <pc:sldMk cId="618299678" sldId="257"/>
            <ac:spMk id="2" creationId="{00000000-0000-0000-0000-000000000000}"/>
          </ac:spMkLst>
        </pc:spChg>
        <pc:spChg chg="mod">
          <ac:chgData name="Andjelka Grujicic" userId="e7365894-d774-428a-a23d-47ce6bfa3f7d" providerId="ADAL" clId="{61F859FB-3573-4D33-9C4D-1EC3DF59D45D}" dt="2024-06-18T12:19:15.255" v="647" actId="20577"/>
          <ac:spMkLst>
            <pc:docMk/>
            <pc:sldMk cId="618299678" sldId="257"/>
            <ac:spMk id="3" creationId="{00000000-0000-0000-0000-000000000000}"/>
          </ac:spMkLst>
        </pc:spChg>
        <pc:picChg chg="add del mod">
          <ac:chgData name="Andjelka Grujicic" userId="e7365894-d774-428a-a23d-47ce6bfa3f7d" providerId="ADAL" clId="{61F859FB-3573-4D33-9C4D-1EC3DF59D45D}" dt="2024-06-17T13:02:37.771" v="55" actId="478"/>
          <ac:picMkLst>
            <pc:docMk/>
            <pc:sldMk cId="618299678" sldId="257"/>
            <ac:picMk id="4" creationId="{BEB70499-6D44-388F-841C-942611927651}"/>
          </ac:picMkLst>
        </pc:picChg>
        <pc:picChg chg="add mod">
          <ac:chgData name="Andjelka Grujicic" userId="e7365894-d774-428a-a23d-47ce6bfa3f7d" providerId="ADAL" clId="{61F859FB-3573-4D33-9C4D-1EC3DF59D45D}" dt="2024-06-18T12:19:20.488" v="648" actId="14100"/>
          <ac:picMkLst>
            <pc:docMk/>
            <pc:sldMk cId="618299678" sldId="257"/>
            <ac:picMk id="6" creationId="{716C27F7-5AAC-6690-71B0-0241B9E120B0}"/>
          </ac:picMkLst>
        </pc:picChg>
      </pc:sldChg>
      <pc:sldChg chg="addSp modSp new mod modTransition">
        <pc:chgData name="Andjelka Grujicic" userId="e7365894-d774-428a-a23d-47ce6bfa3f7d" providerId="ADAL" clId="{61F859FB-3573-4D33-9C4D-1EC3DF59D45D}" dt="2024-06-18T12:22:58.356" v="783"/>
        <pc:sldMkLst>
          <pc:docMk/>
          <pc:sldMk cId="2255672638" sldId="258"/>
        </pc:sldMkLst>
        <pc:spChg chg="mod">
          <ac:chgData name="Andjelka Grujicic" userId="e7365894-d774-428a-a23d-47ce6bfa3f7d" providerId="ADAL" clId="{61F859FB-3573-4D33-9C4D-1EC3DF59D45D}" dt="2024-06-17T13:04:10.593" v="97" actId="255"/>
          <ac:spMkLst>
            <pc:docMk/>
            <pc:sldMk cId="2255672638" sldId="258"/>
            <ac:spMk id="2" creationId="{F310C96D-2639-19AD-5FAD-89C2C1793A1F}"/>
          </ac:spMkLst>
        </pc:spChg>
        <pc:spChg chg="mod">
          <ac:chgData name="Andjelka Grujicic" userId="e7365894-d774-428a-a23d-47ce6bfa3f7d" providerId="ADAL" clId="{61F859FB-3573-4D33-9C4D-1EC3DF59D45D}" dt="2024-06-18T12:21:24.425" v="747" actId="6549"/>
          <ac:spMkLst>
            <pc:docMk/>
            <pc:sldMk cId="2255672638" sldId="258"/>
            <ac:spMk id="3" creationId="{C9BCA8A7-8C77-A8F8-7977-8B4ED6A2671A}"/>
          </ac:spMkLst>
        </pc:spChg>
        <pc:picChg chg="add mod">
          <ac:chgData name="Andjelka Grujicic" userId="e7365894-d774-428a-a23d-47ce6bfa3f7d" providerId="ADAL" clId="{61F859FB-3573-4D33-9C4D-1EC3DF59D45D}" dt="2024-06-17T13:31:55.432" v="403" actId="14100"/>
          <ac:picMkLst>
            <pc:docMk/>
            <pc:sldMk cId="2255672638" sldId="258"/>
            <ac:picMk id="1026" creationId="{35B520DF-9BF4-4623-C0D8-047EE76D9140}"/>
          </ac:picMkLst>
        </pc:picChg>
      </pc:sldChg>
      <pc:sldChg chg="addSp modSp new mod modTransition">
        <pc:chgData name="Andjelka Grujicic" userId="e7365894-d774-428a-a23d-47ce6bfa3f7d" providerId="ADAL" clId="{61F859FB-3573-4D33-9C4D-1EC3DF59D45D}" dt="2024-06-18T12:22:58.356" v="783"/>
        <pc:sldMkLst>
          <pc:docMk/>
          <pc:sldMk cId="818097254" sldId="259"/>
        </pc:sldMkLst>
        <pc:spChg chg="mod">
          <ac:chgData name="Andjelka Grujicic" userId="e7365894-d774-428a-a23d-47ce6bfa3f7d" providerId="ADAL" clId="{61F859FB-3573-4D33-9C4D-1EC3DF59D45D}" dt="2024-06-17T13:09:36.699" v="117" actId="255"/>
          <ac:spMkLst>
            <pc:docMk/>
            <pc:sldMk cId="818097254" sldId="259"/>
            <ac:spMk id="2" creationId="{E16005DB-3124-710C-C34D-14AF740B069A}"/>
          </ac:spMkLst>
        </pc:spChg>
        <pc:spChg chg="mod">
          <ac:chgData name="Andjelka Grujicic" userId="e7365894-d774-428a-a23d-47ce6bfa3f7d" providerId="ADAL" clId="{61F859FB-3573-4D33-9C4D-1EC3DF59D45D}" dt="2024-06-18T12:05:20.971" v="490" actId="20577"/>
          <ac:spMkLst>
            <pc:docMk/>
            <pc:sldMk cId="818097254" sldId="259"/>
            <ac:spMk id="3" creationId="{824EF2AE-1883-D27E-EDA0-0EE63F92B5FC}"/>
          </ac:spMkLst>
        </pc:spChg>
        <pc:picChg chg="add mod">
          <ac:chgData name="Andjelka Grujicic" userId="e7365894-d774-428a-a23d-47ce6bfa3f7d" providerId="ADAL" clId="{61F859FB-3573-4D33-9C4D-1EC3DF59D45D}" dt="2024-06-18T12:05:51.675" v="497" actId="1036"/>
          <ac:picMkLst>
            <pc:docMk/>
            <pc:sldMk cId="818097254" sldId="259"/>
            <ac:picMk id="5" creationId="{D5DD2687-88E1-1DC5-395B-3CF1D67D9605}"/>
          </ac:picMkLst>
        </pc:picChg>
      </pc:sldChg>
      <pc:sldChg chg="addSp modSp new mod modTransition">
        <pc:chgData name="Andjelka Grujicic" userId="e7365894-d774-428a-a23d-47ce6bfa3f7d" providerId="ADAL" clId="{61F859FB-3573-4D33-9C4D-1EC3DF59D45D}" dt="2024-06-18T12:22:58.356" v="783"/>
        <pc:sldMkLst>
          <pc:docMk/>
          <pc:sldMk cId="54615082" sldId="260"/>
        </pc:sldMkLst>
        <pc:spChg chg="mod">
          <ac:chgData name="Andjelka Grujicic" userId="e7365894-d774-428a-a23d-47ce6bfa3f7d" providerId="ADAL" clId="{61F859FB-3573-4D33-9C4D-1EC3DF59D45D}" dt="2024-06-18T12:07:51.837" v="498" actId="122"/>
          <ac:spMkLst>
            <pc:docMk/>
            <pc:sldMk cId="54615082" sldId="260"/>
            <ac:spMk id="2" creationId="{16681050-C3B4-1D69-48DA-4A755D5D0F69}"/>
          </ac:spMkLst>
        </pc:spChg>
        <pc:spChg chg="mod">
          <ac:chgData name="Andjelka Grujicic" userId="e7365894-d774-428a-a23d-47ce6bfa3f7d" providerId="ADAL" clId="{61F859FB-3573-4D33-9C4D-1EC3DF59D45D}" dt="2024-06-17T13:30:56.843" v="397" actId="1035"/>
          <ac:spMkLst>
            <pc:docMk/>
            <pc:sldMk cId="54615082" sldId="260"/>
            <ac:spMk id="3" creationId="{95004017-0141-541A-6ABE-10EF762D7DFF}"/>
          </ac:spMkLst>
        </pc:spChg>
        <pc:picChg chg="add mod">
          <ac:chgData name="Andjelka Grujicic" userId="e7365894-d774-428a-a23d-47ce6bfa3f7d" providerId="ADAL" clId="{61F859FB-3573-4D33-9C4D-1EC3DF59D45D}" dt="2024-06-18T12:04:50.301" v="489" actId="1076"/>
          <ac:picMkLst>
            <pc:docMk/>
            <pc:sldMk cId="54615082" sldId="260"/>
            <ac:picMk id="4" creationId="{C898DF21-418E-BD40-5565-1B3D463CF536}"/>
          </ac:picMkLst>
        </pc:picChg>
      </pc:sldChg>
      <pc:sldChg chg="addSp delSp modSp new mod modTransition">
        <pc:chgData name="Andjelka Grujicic" userId="e7365894-d774-428a-a23d-47ce6bfa3f7d" providerId="ADAL" clId="{61F859FB-3573-4D33-9C4D-1EC3DF59D45D}" dt="2024-06-18T12:22:58.356" v="783"/>
        <pc:sldMkLst>
          <pc:docMk/>
          <pc:sldMk cId="831685114" sldId="261"/>
        </pc:sldMkLst>
        <pc:spChg chg="del mod">
          <ac:chgData name="Andjelka Grujicic" userId="e7365894-d774-428a-a23d-47ce6bfa3f7d" providerId="ADAL" clId="{61F859FB-3573-4D33-9C4D-1EC3DF59D45D}" dt="2024-06-17T13:28:21.445" v="378" actId="478"/>
          <ac:spMkLst>
            <pc:docMk/>
            <pc:sldMk cId="831685114" sldId="261"/>
            <ac:spMk id="2" creationId="{D825948F-9062-A610-9F4C-E6CE161D66A4}"/>
          </ac:spMkLst>
        </pc:spChg>
        <pc:spChg chg="mod">
          <ac:chgData name="Andjelka Grujicic" userId="e7365894-d774-428a-a23d-47ce6bfa3f7d" providerId="ADAL" clId="{61F859FB-3573-4D33-9C4D-1EC3DF59D45D}" dt="2024-06-18T12:03:51.895" v="488" actId="20577"/>
          <ac:spMkLst>
            <pc:docMk/>
            <pc:sldMk cId="831685114" sldId="261"/>
            <ac:spMk id="3" creationId="{A38E43E0-4292-7435-C9AF-653E1F01A135}"/>
          </ac:spMkLst>
        </pc:spChg>
        <pc:spChg chg="add del mod">
          <ac:chgData name="Andjelka Grujicic" userId="e7365894-d774-428a-a23d-47ce6bfa3f7d" providerId="ADAL" clId="{61F859FB-3573-4D33-9C4D-1EC3DF59D45D}" dt="2024-06-17T13:28:23.745" v="379" actId="478"/>
          <ac:spMkLst>
            <pc:docMk/>
            <pc:sldMk cId="831685114" sldId="261"/>
            <ac:spMk id="6" creationId="{14D947D5-605A-89EE-423E-E62AD0BC1DE4}"/>
          </ac:spMkLst>
        </pc:spChg>
        <pc:picChg chg="add mod">
          <ac:chgData name="Andjelka Grujicic" userId="e7365894-d774-428a-a23d-47ce6bfa3f7d" providerId="ADAL" clId="{61F859FB-3573-4D33-9C4D-1EC3DF59D45D}" dt="2024-06-17T13:28:48.823" v="384" actId="1076"/>
          <ac:picMkLst>
            <pc:docMk/>
            <pc:sldMk cId="831685114" sldId="261"/>
            <ac:picMk id="4" creationId="{C6E43069-605F-1B94-6058-E265444522CA}"/>
          </ac:picMkLst>
        </pc:picChg>
      </pc:sldChg>
      <pc:sldChg chg="new del">
        <pc:chgData name="Andjelka Grujicic" userId="e7365894-d774-428a-a23d-47ce6bfa3f7d" providerId="ADAL" clId="{61F859FB-3573-4D33-9C4D-1EC3DF59D45D}" dt="2024-06-18T12:20:05.192" v="650" actId="47"/>
        <pc:sldMkLst>
          <pc:docMk/>
          <pc:sldMk cId="417569071" sldId="262"/>
        </pc:sldMkLst>
      </pc:sldChg>
      <pc:sldMasterChg chg="modTransition modSldLayout">
        <pc:chgData name="Andjelka Grujicic" userId="e7365894-d774-428a-a23d-47ce6bfa3f7d" providerId="ADAL" clId="{61F859FB-3573-4D33-9C4D-1EC3DF59D45D}" dt="2024-06-18T12:22:58.356" v="783"/>
        <pc:sldMasterMkLst>
          <pc:docMk/>
          <pc:sldMasterMk cId="3133209046" sldId="2147483648"/>
        </pc:sldMasterMkLst>
        <pc:sldLayoutChg chg="modTransition">
          <pc:chgData name="Andjelka Grujicic" userId="e7365894-d774-428a-a23d-47ce6bfa3f7d" providerId="ADAL" clId="{61F859FB-3573-4D33-9C4D-1EC3DF59D45D}" dt="2024-06-18T12:22:58.356" v="783"/>
          <pc:sldLayoutMkLst>
            <pc:docMk/>
            <pc:sldMasterMk cId="3133209046" sldId="2147483648"/>
            <pc:sldLayoutMk cId="2965741750" sldId="2147483649"/>
          </pc:sldLayoutMkLst>
        </pc:sldLayoutChg>
        <pc:sldLayoutChg chg="modTransition">
          <pc:chgData name="Andjelka Grujicic" userId="e7365894-d774-428a-a23d-47ce6bfa3f7d" providerId="ADAL" clId="{61F859FB-3573-4D33-9C4D-1EC3DF59D45D}" dt="2024-06-18T12:22:58.356" v="783"/>
          <pc:sldLayoutMkLst>
            <pc:docMk/>
            <pc:sldMasterMk cId="3133209046" sldId="2147483648"/>
            <pc:sldLayoutMk cId="3177749320" sldId="2147483650"/>
          </pc:sldLayoutMkLst>
        </pc:sldLayoutChg>
        <pc:sldLayoutChg chg="modTransition">
          <pc:chgData name="Andjelka Grujicic" userId="e7365894-d774-428a-a23d-47ce6bfa3f7d" providerId="ADAL" clId="{61F859FB-3573-4D33-9C4D-1EC3DF59D45D}" dt="2024-06-18T12:22:58.356" v="783"/>
          <pc:sldLayoutMkLst>
            <pc:docMk/>
            <pc:sldMasterMk cId="3133209046" sldId="2147483648"/>
            <pc:sldLayoutMk cId="2079464486" sldId="2147483651"/>
          </pc:sldLayoutMkLst>
        </pc:sldLayoutChg>
        <pc:sldLayoutChg chg="modTransition">
          <pc:chgData name="Andjelka Grujicic" userId="e7365894-d774-428a-a23d-47ce6bfa3f7d" providerId="ADAL" clId="{61F859FB-3573-4D33-9C4D-1EC3DF59D45D}" dt="2024-06-18T12:22:58.356" v="783"/>
          <pc:sldLayoutMkLst>
            <pc:docMk/>
            <pc:sldMasterMk cId="3133209046" sldId="2147483648"/>
            <pc:sldLayoutMk cId="785438385" sldId="2147483652"/>
          </pc:sldLayoutMkLst>
        </pc:sldLayoutChg>
        <pc:sldLayoutChg chg="modTransition">
          <pc:chgData name="Andjelka Grujicic" userId="e7365894-d774-428a-a23d-47ce6bfa3f7d" providerId="ADAL" clId="{61F859FB-3573-4D33-9C4D-1EC3DF59D45D}" dt="2024-06-18T12:22:58.356" v="783"/>
          <pc:sldLayoutMkLst>
            <pc:docMk/>
            <pc:sldMasterMk cId="3133209046" sldId="2147483648"/>
            <pc:sldLayoutMk cId="1235408538" sldId="2147483653"/>
          </pc:sldLayoutMkLst>
        </pc:sldLayoutChg>
        <pc:sldLayoutChg chg="modTransition">
          <pc:chgData name="Andjelka Grujicic" userId="e7365894-d774-428a-a23d-47ce6bfa3f7d" providerId="ADAL" clId="{61F859FB-3573-4D33-9C4D-1EC3DF59D45D}" dt="2024-06-18T12:22:58.356" v="783"/>
          <pc:sldLayoutMkLst>
            <pc:docMk/>
            <pc:sldMasterMk cId="3133209046" sldId="2147483648"/>
            <pc:sldLayoutMk cId="3872371568" sldId="2147483654"/>
          </pc:sldLayoutMkLst>
        </pc:sldLayoutChg>
        <pc:sldLayoutChg chg="modTransition">
          <pc:chgData name="Andjelka Grujicic" userId="e7365894-d774-428a-a23d-47ce6bfa3f7d" providerId="ADAL" clId="{61F859FB-3573-4D33-9C4D-1EC3DF59D45D}" dt="2024-06-18T12:22:58.356" v="783"/>
          <pc:sldLayoutMkLst>
            <pc:docMk/>
            <pc:sldMasterMk cId="3133209046" sldId="2147483648"/>
            <pc:sldLayoutMk cId="955835937" sldId="2147483655"/>
          </pc:sldLayoutMkLst>
        </pc:sldLayoutChg>
        <pc:sldLayoutChg chg="modTransition">
          <pc:chgData name="Andjelka Grujicic" userId="e7365894-d774-428a-a23d-47ce6bfa3f7d" providerId="ADAL" clId="{61F859FB-3573-4D33-9C4D-1EC3DF59D45D}" dt="2024-06-18T12:22:58.356" v="783"/>
          <pc:sldLayoutMkLst>
            <pc:docMk/>
            <pc:sldMasterMk cId="3133209046" sldId="2147483648"/>
            <pc:sldLayoutMk cId="1402726225" sldId="2147483656"/>
          </pc:sldLayoutMkLst>
        </pc:sldLayoutChg>
        <pc:sldLayoutChg chg="modTransition">
          <pc:chgData name="Andjelka Grujicic" userId="e7365894-d774-428a-a23d-47ce6bfa3f7d" providerId="ADAL" clId="{61F859FB-3573-4D33-9C4D-1EC3DF59D45D}" dt="2024-06-18T12:22:58.356" v="783"/>
          <pc:sldLayoutMkLst>
            <pc:docMk/>
            <pc:sldMasterMk cId="3133209046" sldId="2147483648"/>
            <pc:sldLayoutMk cId="2062333822" sldId="2147483657"/>
          </pc:sldLayoutMkLst>
        </pc:sldLayoutChg>
        <pc:sldLayoutChg chg="modTransition">
          <pc:chgData name="Andjelka Grujicic" userId="e7365894-d774-428a-a23d-47ce6bfa3f7d" providerId="ADAL" clId="{61F859FB-3573-4D33-9C4D-1EC3DF59D45D}" dt="2024-06-18T12:22:58.356" v="783"/>
          <pc:sldLayoutMkLst>
            <pc:docMk/>
            <pc:sldMasterMk cId="3133209046" sldId="2147483648"/>
            <pc:sldLayoutMk cId="2808860396" sldId="2147483658"/>
          </pc:sldLayoutMkLst>
        </pc:sldLayoutChg>
        <pc:sldLayoutChg chg="modTransition">
          <pc:chgData name="Andjelka Grujicic" userId="e7365894-d774-428a-a23d-47ce6bfa3f7d" providerId="ADAL" clId="{61F859FB-3573-4D33-9C4D-1EC3DF59D45D}" dt="2024-06-18T12:22:58.356" v="783"/>
          <pc:sldLayoutMkLst>
            <pc:docMk/>
            <pc:sldMasterMk cId="3133209046" sldId="2147483648"/>
            <pc:sldLayoutMk cId="77279700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741750"/>
      </p:ext>
    </p:extLst>
  </p:cSld>
  <p:clrMapOvr>
    <a:masterClrMapping/>
  </p:clrMapOvr>
  <p:transition spd="med" advClick="0" advTm="25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860396"/>
      </p:ext>
    </p:extLst>
  </p:cSld>
  <p:clrMapOvr>
    <a:masterClrMapping/>
  </p:clrMapOvr>
  <p:transition spd="med" advClick="0" advTm="25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797006"/>
      </p:ext>
    </p:extLst>
  </p:cSld>
  <p:clrMapOvr>
    <a:masterClrMapping/>
  </p:clrMapOvr>
  <p:transition spd="med" advClick="0" advTm="25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2036" y="365125"/>
            <a:ext cx="10070646" cy="105954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B05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036" y="1825625"/>
            <a:ext cx="10070646" cy="4351338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749320"/>
      </p:ext>
    </p:extLst>
  </p:cSld>
  <p:clrMapOvr>
    <a:masterClrMapping/>
  </p:clrMapOvr>
  <p:transition spd="med" advClick="0" advTm="25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464486"/>
      </p:ext>
    </p:extLst>
  </p:cSld>
  <p:clrMapOvr>
    <a:masterClrMapping/>
  </p:clrMapOvr>
  <p:transition spd="med" advClick="0" advTm="25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38385"/>
      </p:ext>
    </p:extLst>
  </p:cSld>
  <p:clrMapOvr>
    <a:masterClrMapping/>
  </p:clrMapOvr>
  <p:transition spd="med" advClick="0" advTm="25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5408538"/>
      </p:ext>
    </p:extLst>
  </p:cSld>
  <p:clrMapOvr>
    <a:masterClrMapping/>
  </p:clrMapOvr>
  <p:transition spd="med" advClick="0" advTm="25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371568"/>
      </p:ext>
    </p:extLst>
  </p:cSld>
  <p:clrMapOvr>
    <a:masterClrMapping/>
  </p:clrMapOvr>
  <p:transition spd="med" advClick="0" advTm="25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835937"/>
      </p:ext>
    </p:extLst>
  </p:cSld>
  <p:clrMapOvr>
    <a:masterClrMapping/>
  </p:clrMapOvr>
  <p:transition spd="med" advClick="0" advTm="25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726225"/>
      </p:ext>
    </p:extLst>
  </p:cSld>
  <p:clrMapOvr>
    <a:masterClrMapping/>
  </p:clrMapOvr>
  <p:transition spd="med" advClick="0" advTm="25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C98C9-DB78-43FE-83FC-83F388EE717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333822"/>
      </p:ext>
    </p:extLst>
  </p:cSld>
  <p:clrMapOvr>
    <a:masterClrMapping/>
  </p:clrMapOvr>
  <p:transition spd="med" advClick="0" advTm="25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39332" y="365125"/>
            <a:ext cx="9414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C98C9-DB78-43FE-83FC-83F388EE717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E730-D0B8-4C5E-A85F-29B1F4932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20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5000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072633"/>
      </p:ext>
    </p:extLst>
  </p:cSld>
  <p:clrMapOvr>
    <a:masterClrMapping/>
  </p:clrMapOvr>
  <p:transition spd="med" advClick="0" advTm="25000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005DB-3124-710C-C34D-14AF740B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/>
              <a:t>О датуму...</a:t>
            </a:r>
            <a:endParaRPr lang="sr-Latn-R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EF2AE-1883-D27E-EDA0-0EE63F92B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7. децембра 1987. године, Резолуцијом 42/112 Генарална скупштина Уједи</a:t>
            </a:r>
            <a:r>
              <a:rPr lang="sr-Cyrl-RS" dirty="0"/>
              <a:t>њ</a:t>
            </a:r>
            <a:r>
              <a:rPr lang="ru-RU" dirty="0"/>
              <a:t>ених нација, прогласила је 26. јун за 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sz="3200" b="1" dirty="0">
                <a:solidFill>
                  <a:srgbClr val="00B0F0"/>
                </a:solidFill>
              </a:rPr>
              <a:t>Међународни дан борбе против злоупотребе и незаконите трговине дрогама</a:t>
            </a:r>
          </a:p>
          <a:p>
            <a:endParaRPr lang="ru-RU" dirty="0"/>
          </a:p>
          <a:p>
            <a:r>
              <a:rPr lang="ru-RU" dirty="0"/>
              <a:t>Обележавање овог датума има за циљ да се покрене глобална акција и јача међусекторска сарадња у постизању света без злоупотребе дрога</a:t>
            </a:r>
          </a:p>
          <a:p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DD2687-88E1-1DC5-395B-3CF1D67D9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921" y="5340461"/>
            <a:ext cx="5476875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97254"/>
      </p:ext>
    </p:extLst>
  </p:cSld>
  <p:clrMapOvr>
    <a:masterClrMapping/>
  </p:clrMapOvr>
  <p:transition spd="med" advClick="0" advTm="25000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81050-C3B4-1D69-48DA-4A755D5D0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4400" dirty="0"/>
              <a:t>26. јун 2024. године</a:t>
            </a:r>
            <a:endParaRPr lang="sr-Latn-R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04017-0141-541A-6ABE-10EF762D7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2036" y="1726769"/>
            <a:ext cx="1007064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B0F0"/>
                </a:solidFill>
              </a:rPr>
              <a:t>Докази су јасни: </a:t>
            </a:r>
          </a:p>
          <a:p>
            <a:pPr marL="0" indent="0" algn="ctr">
              <a:buNone/>
            </a:pPr>
            <a:r>
              <a:rPr lang="ru-RU" sz="4000" b="1" dirty="0">
                <a:solidFill>
                  <a:srgbClr val="00B0F0"/>
                </a:solidFill>
              </a:rPr>
              <a:t>Инвестирајмо у превенцију!</a:t>
            </a:r>
            <a:endParaRPr lang="sr-Latn-RS" sz="4000" b="1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98DF21-418E-BD40-5565-1B3D463CF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256" y="3426488"/>
            <a:ext cx="7142206" cy="306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5082"/>
      </p:ext>
    </p:extLst>
  </p:cSld>
  <p:clrMapOvr>
    <a:masterClrMapping/>
  </p:clrMapOvr>
  <p:transition spd="med" advClick="0" advTm="25000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8170" y="365125"/>
            <a:ext cx="9964511" cy="1059543"/>
          </a:xfrm>
        </p:spPr>
        <p:txBody>
          <a:bodyPr>
            <a:normAutofit fontScale="90000"/>
          </a:bodyPr>
          <a:lstStyle/>
          <a:p>
            <a:r>
              <a:rPr lang="sr-Cyrl-RS" sz="4900" dirty="0"/>
              <a:t>Глобални извештај о дрогама</a:t>
            </a:r>
            <a:br>
              <a:rPr lang="sr-Cyrl-RS" sz="4800" dirty="0"/>
            </a:br>
            <a:r>
              <a:rPr kumimoji="0" lang="sr-Cyrl-RS" sz="40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GB" sz="4000" b="0" i="1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Global Drug Report)</a:t>
            </a:r>
            <a:endParaRPr lang="en-GB" sz="4000" b="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0" y="1825625"/>
            <a:ext cx="10365300" cy="4824186"/>
          </a:xfrm>
        </p:spPr>
        <p:txBody>
          <a:bodyPr/>
          <a:lstStyle/>
          <a:p>
            <a:r>
              <a:rPr lang="en-GB" i="1" dirty="0"/>
              <a:t>UNODC</a:t>
            </a:r>
            <a:r>
              <a:rPr lang="en-GB" dirty="0"/>
              <a:t> </a:t>
            </a:r>
            <a:r>
              <a:rPr lang="sr-Cyrl-RS" dirty="0"/>
              <a:t>сваке године објављује </a:t>
            </a:r>
            <a:r>
              <a:rPr lang="sr-Cyrl-RS" b="1" dirty="0">
                <a:solidFill>
                  <a:srgbClr val="00B0F0"/>
                </a:solidFill>
              </a:rPr>
              <a:t>Глобални извештај о дрогама</a:t>
            </a:r>
            <a:endParaRPr lang="en-GB" dirty="0"/>
          </a:p>
          <a:p>
            <a:r>
              <a:rPr lang="sr-Cyrl-RS" dirty="0"/>
              <a:t>Извештај даје тренутни преглед глобалног тржишта (однос понуде и потражње): опијата, кокаина, канабиса, стимуланаса типа амфетамина и тзв. нових психоактивних супстанци (</a:t>
            </a:r>
            <a:r>
              <a:rPr lang="en-GB" i="1" dirty="0"/>
              <a:t>NPS</a:t>
            </a:r>
            <a:r>
              <a:rPr lang="en-GB" dirty="0"/>
              <a:t>)</a:t>
            </a:r>
          </a:p>
          <a:p>
            <a:r>
              <a:rPr lang="sr-Cyrl-RS" dirty="0"/>
              <a:t>Кроз преглед података из истраживања, наглашава се које су здравствене и шире друштвене последице коришћења дрога</a:t>
            </a:r>
          </a:p>
          <a:p>
            <a:r>
              <a:rPr lang="sr-Cyrl-RS" dirty="0"/>
              <a:t>Дају се препоруке за деловање и позив на акцију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6C27F7-5AAC-6690-71B0-0241B9E12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2655" y="4701162"/>
            <a:ext cx="4450815" cy="215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99678"/>
      </p:ext>
    </p:extLst>
  </p:cSld>
  <p:clrMapOvr>
    <a:masterClrMapping/>
  </p:clrMapOvr>
  <p:transition spd="med" advClick="0" advTm="25000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0C96D-2639-19AD-5FAD-89C2C179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4400" dirty="0"/>
              <a:t>Глобални извештај о дрогама 2023.</a:t>
            </a:r>
            <a:endParaRPr lang="sr-Latn-R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CA8A7-8C77-A8F8-7977-8B4ED6A26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</a:rPr>
              <a:t>Упозорава на растуће кризе како се шире тржишта недозвољених дрога.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/>
                </a:solidFill>
              </a:rPr>
              <a:t>Глобална процена је да је у 2021. години било 13,2 милиона људи који ињектирају дроге, 18% више него што се раније процењивало. 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B0F0"/>
                </a:solidFill>
              </a:rPr>
              <a:t>Глобално, преко 296 милиона људи користило је дрогу током 2021. године, што је повећање од 23% у односу на претходну деценију.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6"/>
                </a:solidFill>
              </a:rPr>
              <a:t>Број људи који пате од поремећаја употребе дрога је нагло порастао на 39,5 милиона, што је повећање од 45% у последњих 10 година.</a:t>
            </a:r>
            <a:endParaRPr lang="sr-Latn-RS" b="1" dirty="0">
              <a:solidFill>
                <a:schemeClr val="accent6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5B520DF-9BF4-4623-C0D8-047EE76D9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703" y="4734706"/>
            <a:ext cx="4606973" cy="197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72638"/>
      </p:ext>
    </p:extLst>
  </p:cSld>
  <p:clrMapOvr>
    <a:masterClrMapping/>
  </p:clrMapOvr>
  <p:transition spd="med" advClick="0" advTm="25000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E43E0-4292-7435-C9AF-653E1F01A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9085" y="531374"/>
            <a:ext cx="10493468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r>
              <a:rPr lang="ru-RU" sz="4000" b="1" dirty="0">
                <a:solidFill>
                  <a:srgbClr val="00B0F0"/>
                </a:solidFill>
              </a:rPr>
              <a:t>Јавно здравље, превенција и приступ услугама лечења морају бити приоритет широм света или ће дроге остављати све више људи иза себе!</a:t>
            </a:r>
            <a:endParaRPr lang="sr-Latn-RS" sz="4000" b="1" dirty="0">
              <a:solidFill>
                <a:srgbClr val="00B0F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43069-605F-1B94-6058-E26544452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221" y="3679785"/>
            <a:ext cx="7269196" cy="2692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85114"/>
      </p:ext>
    </p:extLst>
  </p:cSld>
  <p:clrMapOvr>
    <a:masterClrMapping/>
  </p:clrMapOvr>
  <p:transition spd="med" advClick="0" advTm="25000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261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О датуму...</vt:lpstr>
      <vt:lpstr>26. јун 2024. године</vt:lpstr>
      <vt:lpstr>Глобални извештај о дрогама (Global Drug Report)</vt:lpstr>
      <vt:lpstr>Глобални извештај о дрогама 2023.</vt:lpstr>
      <vt:lpstr>PowerPoint Presentation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Miric</dc:creator>
  <cp:lastModifiedBy>Andjelka Grujicic</cp:lastModifiedBy>
  <cp:revision>20</cp:revision>
  <dcterms:created xsi:type="dcterms:W3CDTF">2022-01-21T07:17:49Z</dcterms:created>
  <dcterms:modified xsi:type="dcterms:W3CDTF">2024-06-18T12:23:00Z</dcterms:modified>
</cp:coreProperties>
</file>