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sz="4000" b="1" dirty="0" smtClean="0"/>
              <a:t>Међународни дан деце оболеле од рака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5674833"/>
            <a:ext cx="7766936" cy="1096899"/>
          </a:xfrm>
        </p:spPr>
        <p:txBody>
          <a:bodyPr/>
          <a:lstStyle/>
          <a:p>
            <a:pPr algn="l"/>
            <a:endParaRPr lang="sr-Cyrl-RS" dirty="0" smtClean="0"/>
          </a:p>
          <a:p>
            <a:pPr algn="l"/>
            <a:r>
              <a:rPr lang="sr-Cyrl-RS" dirty="0" smtClean="0">
                <a:solidFill>
                  <a:schemeClr val="accent1">
                    <a:lumMod val="75000"/>
                  </a:schemeClr>
                </a:solidFill>
              </a:rPr>
              <a:t>Градски завод за јавно здравље Београд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7068" y="599752"/>
            <a:ext cx="3320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000" dirty="0" smtClean="0">
                <a:solidFill>
                  <a:schemeClr val="accent1">
                    <a:lumMod val="75000"/>
                  </a:schemeClr>
                </a:solidFill>
              </a:rPr>
              <a:t>15. фебруар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88566"/>
            <a:ext cx="1381279" cy="12694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682284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Међународни дан деце оболеле од рака – 15. фебруар 2024.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Установљен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2002. године од стране Међународне кофедерације Удружења родитеља деце оболеле од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рака.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 Републици Србији овај значајан дан постао је део Календара јавног здравља 2013. године, подсећајући на потребу за континуираном пажњом, подршком и активним укључивањем заједнице у стварање услова који обезбеђују бољи квалитет живота деце оболеле од малигних болести.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02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Учесталост малигних обољења у дечјој популацији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Светска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здравствена организација (СЗО) процењује да се у свету годишње постави око 400.000 дијагноза малигних болести код деце узраста 0-19 година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Најчешће врсте малигних болести у дечјем узрасту биле су: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леукемије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тумори мозга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лимфоми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неуробластом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Вилмсов тумор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01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435935"/>
            <a:ext cx="8902601" cy="1724653"/>
          </a:xfrm>
        </p:spPr>
        <p:txBody>
          <a:bodyPr>
            <a:noAutofit/>
          </a:bodyPr>
          <a:lstStyle/>
          <a:p>
            <a:r>
              <a:rPr lang="ru-RU" b="1" dirty="0"/>
              <a:t>Значај раног препознавања и </a:t>
            </a:r>
            <a:r>
              <a:rPr lang="ru-RU" b="1" dirty="0" smtClean="0"/>
              <a:t>тачне </a:t>
            </a:r>
            <a:r>
              <a:rPr lang="ru-RU" b="1" dirty="0"/>
              <a:t>дијагнозе малигних болести код деце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98261"/>
            <a:ext cx="8596668" cy="4346537"/>
          </a:xfrm>
        </p:spPr>
        <p:txBody>
          <a:bodyPr/>
          <a:lstStyle/>
          <a:p>
            <a:endParaRPr lang="sr-Cyrl-RS" dirty="0" smtClean="0"/>
          </a:p>
          <a:p>
            <a:endParaRPr lang="sr-Cyrl-RS" dirty="0"/>
          </a:p>
          <a:p>
            <a:endParaRPr lang="sr-Cyrl-RS" dirty="0" smtClean="0"/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Рано откривање 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тачна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дијагноза малигних болести код деце имају значајан утицај на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повећање </a:t>
            </a:r>
            <a:r>
              <a:rPr lang="ru-RU" b="1" u="sng" dirty="0">
                <a:solidFill>
                  <a:schemeClr val="accent1">
                    <a:lumMod val="50000"/>
                  </a:schemeClr>
                </a:solidFill>
              </a:rPr>
              <a:t>вероватноће преживљавања</a:t>
            </a: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endParaRPr lang="ru-RU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бољи </a:t>
            </a:r>
            <a:r>
              <a:rPr lang="ru-RU" b="1" u="sng" dirty="0">
                <a:solidFill>
                  <a:schemeClr val="accent1">
                    <a:lumMod val="50000"/>
                  </a:schemeClr>
                </a:solidFill>
              </a:rPr>
              <a:t>одговор болести на терапију</a:t>
            </a:r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,</a:t>
            </a:r>
          </a:p>
          <a:p>
            <a:endParaRPr lang="ru-RU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u="sng" dirty="0" smtClean="0">
                <a:solidFill>
                  <a:schemeClr val="accent1">
                    <a:lumMod val="50000"/>
                  </a:schemeClr>
                </a:solidFill>
              </a:rPr>
              <a:t>смањење </a:t>
            </a:r>
            <a:r>
              <a:rPr lang="ru-RU" b="1" u="sng" dirty="0">
                <a:solidFill>
                  <a:schemeClr val="accent1">
                    <a:lumMod val="50000"/>
                  </a:schemeClr>
                </a:solidFill>
              </a:rPr>
              <a:t>трошкова и интензитета лечења.</a:t>
            </a:r>
            <a:endParaRPr lang="en-US" b="1" u="sng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23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Кључни кораци када превенција није могућа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Нажалост, за већину малигних болести код деце не постоји ефикасан начин превенције,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јер узроци ових обољења још нису у потпуности познати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Због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тога је од изузетне важности да се напори усмере на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правовремено препознавање симптома, брзу и прецизну дијагнозу и обезбеђивање ефективног лечења.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Таквим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приступом повећавају се шансе за успешан исход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омогућава се бољи одговор на терапију и смањују се непотребни ризици за дете и његову породицу.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340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/>
              <a:t>Рана дијагноза малигне болести код деце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Концепт ране дијагнозе малигних болести код деце обухвата три кључне компоненте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Знање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и свест родитеља и здравствених радника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 могућим симптомима и знаковима болести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Тачна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и благовремена клиничка процена и постављање дијагнозе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Брз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приступ потребној терапији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како би се обезбедиле најбоље шансе за успешан исход лечења.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12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093987" cy="1320800"/>
          </a:xfrm>
        </p:spPr>
        <p:txBody>
          <a:bodyPr/>
          <a:lstStyle/>
          <a:p>
            <a:r>
              <a:rPr lang="ru-RU" b="1" dirty="0"/>
              <a:t>Стратешки циљеви Светске здравствене организације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Глобална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иницијатива Светске здравствене организације покренута је 2018. године 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Суштина - подршка у успостављању квалитетних програма у области педијатријске онкологије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Циљ - до 2030. постићи стопе преживљавања малигних болести у дечјем узрасту од најмање 60% на светском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плану.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62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Улога заједнице у борби против малигних </a:t>
            </a:r>
            <a:r>
              <a:rPr lang="ru-RU" b="1" dirty="0" smtClean="0"/>
              <a:t>болести у дечјем узрасту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Промоција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адекватног приступа у раном препознавању и тачној дијагностици малигних болести у дечјем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узрасту захтева удружено деловање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владиних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тела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невладиног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сектора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родитељских удружења</a:t>
            </a: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свакога од нас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4118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391</Words>
  <Application>Microsoft Office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Међународни дан деце оболеле од рака</vt:lpstr>
      <vt:lpstr>Међународни дан деце оболеле од рака – 15. фебруар 2024.</vt:lpstr>
      <vt:lpstr>Учесталост малигних обољења у дечјој популацији</vt:lpstr>
      <vt:lpstr>Значај раног препознавања и тачне дијагнозе малигних болести код деце</vt:lpstr>
      <vt:lpstr>Кључни кораци када превенција није могућа</vt:lpstr>
      <vt:lpstr>Рана дијагноза малигне болести код деце</vt:lpstr>
      <vt:lpstr>Стратешки циљеви Светске здравствене организације</vt:lpstr>
      <vt:lpstr>Улога заједнице у борби против малигних болести у дечјем узрасту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Међународни дан деце оболеле од рака</dc:title>
  <dc:creator>Djurdjina Kalajdzic</dc:creator>
  <cp:lastModifiedBy>Djurdjina Kalajdzic</cp:lastModifiedBy>
  <cp:revision>9</cp:revision>
  <dcterms:created xsi:type="dcterms:W3CDTF">2025-12-26T09:14:51Z</dcterms:created>
  <dcterms:modified xsi:type="dcterms:W3CDTF">2025-12-30T09:04:58Z</dcterms:modified>
</cp:coreProperties>
</file>