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E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1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5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668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88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572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1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18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666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0892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613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9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108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839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795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764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678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28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199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1791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0813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18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09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8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6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62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829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0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36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49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351B8C-9541-4D99-A6F9-F4353D70488D}" type="datetimeFigureOut">
              <a:rPr lang="en-GB" smtClean="0"/>
              <a:t>07/02/2024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DC262D-2424-4849-9981-70E4AB2B20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815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8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5855"/>
            <a:ext cx="10515600" cy="1377141"/>
          </a:xfrm>
        </p:spPr>
        <p:txBody>
          <a:bodyPr/>
          <a:lstStyle/>
          <a:p>
            <a:pPr algn="ctr"/>
            <a:r>
              <a:rPr lang="ru-RU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Међународни дан деце оболеле од рака</a:t>
            </a:r>
            <a:r>
              <a:rPr lang="sr-Latn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– 15.</a:t>
            </a:r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sr-Cyrl-R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фебруар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2024.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Установљен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2002.</a:t>
            </a:r>
            <a:r>
              <a:rPr lang="sr-Cyrl-RS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године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стране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Међународне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кофедерације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Удружења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родитеља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оболеле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рака</a:t>
            </a:r>
            <a:endParaRPr lang="sr-Cyrl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Међународни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деце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оболеле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рака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постао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је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део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Календара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јавног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здравља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Републици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Србији</a:t>
            </a:r>
            <a:r>
              <a:rPr lang="en-GB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2013.</a:t>
            </a:r>
            <a:endParaRPr lang="en-GB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4000">
        <p14:reveal/>
      </p:transition>
    </mc:Choice>
    <mc:Fallback xmlns="">
      <p:transition spd="slow" advClick="0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Учесталост рака у дечјем узрасту?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Светска здравствена организација (СЗО) процењује да се у свету годишње постави око </a:t>
            </a:r>
            <a:r>
              <a:rPr lang="sr-Latn-RS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00.000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дијагноза малигних болести код деце узраста 0-19 година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Најчешће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врсте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малигних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болести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у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дечјем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узрасту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биле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7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</a:t>
            </a:r>
            <a:r>
              <a:rPr lang="sr-Cyrl-RS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GB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леукемије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тумори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мозга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лимфоми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неуробластом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Вилмсов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тумор</a:t>
            </a: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Рано откривање и тачна дијагноза малигних болести код деце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Latn-RS" sz="27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27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 </a:t>
            </a:r>
            <a:r>
              <a:rPr lang="sr-Cyrl-RS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откривање и тачна дијагноза </a:t>
            </a:r>
            <a:r>
              <a:rPr lang="sr-Cyrl-RS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значајно утичу на</a:t>
            </a:r>
            <a:r>
              <a:rPr lang="sr-Cyrl-RS" sz="27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r-Latn-RS" sz="27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повећање вероватноће </a:t>
            </a:r>
            <a:r>
              <a:rPr lang="sr-Cyrl-R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преживљавања</a:t>
            </a:r>
            <a:endParaRPr lang="sr-Latn-R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бољи одговор болести на </a:t>
            </a:r>
            <a:r>
              <a:rPr lang="sr-Cyrl-RS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терапију</a:t>
            </a:r>
            <a:endParaRPr lang="sr-Latn-RS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мање скупо и мање интензивно лечење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Превенција као приступ?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Нажалост, не постоји начин да се ефикасно превенирају малигне болести код деце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Разлог је што нам нису познати 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узроци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већине ових обољења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Зато је важно усмерити напоре ка постављању тачне и брзе дијагнозе, као и ефектном лечењу</a:t>
            </a:r>
            <a:endParaRPr lang="sr-Cyrl-RS" sz="27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6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Како размишљати о концепту ране дијагнозе?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sr-Cyrl-RS" sz="3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Три су кључне компоненте концепта</a:t>
            </a:r>
            <a:r>
              <a:rPr lang="sr-Cyrl-R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sr-Cyrl-RS" sz="3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знање и свест родитеља и здравствених радника о симптомима болести;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тачна и благовремена клиничка процена и постављање дијагнозе; 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endParaRPr lang="sr-Cyrl-RS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sr-Cyrl-RS" sz="2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брз приступ потребној терапији</a:t>
            </a:r>
            <a:endParaRPr lang="en-GB" sz="2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4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Шта је циљ на глобалном плану?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Глобална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иницијатива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Светске здравствене организације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покренута је 2018. године </a:t>
            </a: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</a:pP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Суштина - подршка у успостављању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квалитетних програма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 области педијатријске </a:t>
            </a:r>
            <a:r>
              <a:rPr lang="ru-RU" sz="2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онкологије</a:t>
            </a:r>
            <a:endParaRPr lang="sr-Latn-RS" sz="24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Циљ - до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Cyrl-R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постићи стопе преживљавања малигних болести у дечјем узрасту од најмање </a:t>
            </a:r>
            <a:r>
              <a:rPr lang="ru-RU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60% </a:t>
            </a:r>
            <a:r>
              <a:rPr lang="ru-RU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светском плану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6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4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Ко све треба да се укључи?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Промоција адекватног приступа у </a:t>
            </a:r>
            <a:r>
              <a:rPr lang="ru-RU" sz="27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раном препознавању и тачној дијагностици</a:t>
            </a:r>
            <a:r>
              <a:rPr lang="ru-RU" sz="27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малигних болести у дечјем узрасту, захтева здружено деловање:</a:t>
            </a: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ru-RU" sz="27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владиних тела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невладиног сектора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родитељских удружења</a:t>
            </a:r>
          </a:p>
          <a:p>
            <a:pPr marL="742950" lvl="1" indent="-285750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свакога од нас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4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17000">
        <p14:reveal/>
      </p:transition>
    </mc:Choice>
    <mc:Fallback xmlns="">
      <p:transition spd="slow" advClick="0" advTm="1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285</Words>
  <Application>Microsoft Office PowerPoint</Application>
  <PresentationFormat>Widescreen</PresentationFormat>
  <Paragraphs>52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Organic</vt:lpstr>
      <vt:lpstr>PowerPoint Presentation</vt:lpstr>
      <vt:lpstr>Међународни дан деце оболеле од рака – 15. фебруар 2024.</vt:lpstr>
      <vt:lpstr>Учесталост рака у дечјем узрасту?</vt:lpstr>
      <vt:lpstr>Рано откривање и тачна дијагноза малигних болести код деце</vt:lpstr>
      <vt:lpstr>Превенција као приступ?</vt:lpstr>
      <vt:lpstr>Како размишљати о концепту ране дијагнозе?</vt:lpstr>
      <vt:lpstr>Шта је циљ на глобалном плану?</vt:lpstr>
      <vt:lpstr>Ко све треба да се укључи?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Nemanja Stefanovic</dc:creator>
  <cp:lastModifiedBy>Nemanja Stefanovic</cp:lastModifiedBy>
  <cp:revision>2</cp:revision>
  <dcterms:created xsi:type="dcterms:W3CDTF">2024-02-02T08:30:07Z</dcterms:created>
  <dcterms:modified xsi:type="dcterms:W3CDTF">2024-02-07T12:09:08Z</dcterms:modified>
</cp:coreProperties>
</file>